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1" r:id="rId2"/>
    <p:sldId id="259" r:id="rId3"/>
    <p:sldId id="256" r:id="rId4"/>
    <p:sldId id="258" r:id="rId5"/>
    <p:sldId id="261" r:id="rId6"/>
    <p:sldId id="272" r:id="rId7"/>
    <p:sldId id="273" r:id="rId8"/>
    <p:sldId id="260" r:id="rId9"/>
    <p:sldId id="274" r:id="rId10"/>
    <p:sldId id="262" r:id="rId11"/>
    <p:sldId id="265" r:id="rId12"/>
    <p:sldId id="266" r:id="rId13"/>
    <p:sldId id="268" r:id="rId14"/>
    <p:sldId id="269" r:id="rId1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eolYu" initials="S" lastIdx="1" clrIdx="0">
    <p:extLst>
      <p:ext uri="{19B8F6BF-5375-455C-9EA6-DF929625EA0E}">
        <p15:presenceInfo xmlns:p15="http://schemas.microsoft.com/office/powerpoint/2012/main" userId="SeolYu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AC9E4"/>
    <a:srgbClr val="FEC200"/>
    <a:srgbClr val="FFCD2D"/>
    <a:srgbClr val="808080"/>
    <a:srgbClr val="B2B2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934" autoAdjust="0"/>
    <p:restoredTop sz="94660"/>
  </p:normalViewPr>
  <p:slideViewPr>
    <p:cSldViewPr snapToGrid="0">
      <p:cViewPr varScale="1">
        <p:scale>
          <a:sx n="87" d="100"/>
          <a:sy n="87" d="100"/>
        </p:scale>
        <p:origin x="806" y="21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29EF96-BB59-4079-966C-838F85CAE3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DED4A4A-176E-4E8B-AC4C-19840BA931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561444B-641A-4D90-BE92-088BC1905F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E5FB98-084C-4ADB-9B13-1CA5115A39F0}" type="datetimeFigureOut">
              <a:rPr lang="ko-KR" altLang="en-US" smtClean="0"/>
              <a:t>2020-05-12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9895F6F-F6BB-4D1F-A088-4CADE5553F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C0A4E1A-A372-4CBA-997C-FA0408290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D9D9A-29B0-4F65-A835-D4D9A043D8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39064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958995-FF35-43A7-A833-052FC740E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F048739-252A-4A92-94ED-1CC2D8CD0E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2223085-7C4A-43D2-87A0-AC4B95D5DD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E5FB98-084C-4ADB-9B13-1CA5115A39F0}" type="datetimeFigureOut">
              <a:rPr lang="ko-KR" altLang="en-US" smtClean="0"/>
              <a:t>2020-05-12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361F476-5B3A-46C1-9F08-DA67CAC3CE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363E708-4767-4409-89FE-F7CC25833A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D9D9A-29B0-4F65-A835-D4D9A043D8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92716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2EA9A88-4BA7-4C98-A384-B8B4BCDAB33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73DD8B9-622A-4ABF-B368-7EC34847B9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C3A2177-4271-4915-AE0A-D708C26F0E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E5FB98-084C-4ADB-9B13-1CA5115A39F0}" type="datetimeFigureOut">
              <a:rPr lang="ko-KR" altLang="en-US" smtClean="0"/>
              <a:t>2020-05-12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D026403-9644-4E73-8CFC-5A607B760C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9AE11B2-CAA4-4E30-B71D-2AACD731F6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D9D9A-29B0-4F65-A835-D4D9A043D8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59815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6E5E3E-1C9B-4CB1-8433-11C5BE1F21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8078796-21A8-4F20-AA7A-51421B73BD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A70F95D-110A-4F76-BC9B-712AB59F3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E5FB98-084C-4ADB-9B13-1CA5115A39F0}" type="datetimeFigureOut">
              <a:rPr lang="ko-KR" altLang="en-US" smtClean="0"/>
              <a:t>2020-05-12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3E2B474-AB46-4269-B4FC-EB5E60A05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00EA713-78AC-4196-9CC1-26106621F1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D9D9A-29B0-4F65-A835-D4D9A043D8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4992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7B856D-EBD1-4ABE-BEA3-6877BAE07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E3E00E5-70F6-471F-BDC8-174F661258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628B6E6-4601-4BC9-BDB6-2E4D264A30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E5FB98-084C-4ADB-9B13-1CA5115A39F0}" type="datetimeFigureOut">
              <a:rPr lang="ko-KR" altLang="en-US" smtClean="0"/>
              <a:t>2020-05-12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553EE40-94D5-48C4-858D-B26FC26F13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FE50C39-82C5-4F25-888D-289FE8F2F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D9D9A-29B0-4F65-A835-D4D9A043D8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31604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5B141E-48D0-439B-B034-6D8FF5938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F995EEF-A3EF-4DB6-BD48-D355147C2C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B63838C-93A6-43DF-A92F-E1738F0DDB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0753F69-CA22-4F16-91D8-0C42D646CF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E5FB98-084C-4ADB-9B13-1CA5115A39F0}" type="datetimeFigureOut">
              <a:rPr lang="ko-KR" altLang="en-US" smtClean="0"/>
              <a:t>2020-05-12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3126FF1-1DFB-4761-8DFE-11935F13E7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55C594A-6C3E-40CC-8EE9-8D04E006A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D9D9A-29B0-4F65-A835-D4D9A043D8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26491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1C6E1E-1353-4D1B-95C7-D69DF6F58C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136EA4C-7743-4E63-B710-35CB59C833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A832773-D87F-4C02-B044-0708B05EBF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3204199-9E8F-47C3-854E-1D86E0E537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68E4E57-7FC5-4802-89FC-F2AC45AAC0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8C858F8-AEDC-4F4D-9482-971CE3FFF5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E5FB98-084C-4ADB-9B13-1CA5115A39F0}" type="datetimeFigureOut">
              <a:rPr lang="ko-KR" altLang="en-US" smtClean="0"/>
              <a:t>2020-05-12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9242C34-BDDE-40F6-9CF4-1B6E3C8C9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F886AAD-321B-46DE-B697-BEACFB136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D9D9A-29B0-4F65-A835-D4D9A043D8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20599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5FFF94-ADFC-4150-8DF5-CC19A1D63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EE20FD4-0191-418F-9310-4544750AB8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E5FB98-084C-4ADB-9B13-1CA5115A39F0}" type="datetimeFigureOut">
              <a:rPr lang="ko-KR" altLang="en-US" smtClean="0"/>
              <a:t>2020-05-12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8DCA0A4-9624-402A-87AD-9C7C8E6D59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A2AF2EE-022C-4616-A666-F9958D1AC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D9D9A-29B0-4F65-A835-D4D9A043D8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69085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C76DF8A-30C6-449A-BF16-B8D6B644CA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E5FB98-084C-4ADB-9B13-1CA5115A39F0}" type="datetimeFigureOut">
              <a:rPr lang="ko-KR" altLang="en-US" smtClean="0"/>
              <a:t>2020-05-12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9640CDB-A4A5-407F-9D13-59C6086FF8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E26B328-02BB-46F8-B2EF-E4806EAB7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D9D9A-29B0-4F65-A835-D4D9A043D8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37349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A9BB0F-9608-4B42-924E-50AD5A85D9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1A19615-A784-455A-93E2-4005615327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AB1795E-D656-452F-BD8D-6CE50B205B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5249F2D-5AAC-442F-975E-D60756CD27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E5FB98-084C-4ADB-9B13-1CA5115A39F0}" type="datetimeFigureOut">
              <a:rPr lang="ko-KR" altLang="en-US" smtClean="0"/>
              <a:t>2020-05-12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4C6E347-070B-4AA8-B45C-A65B315224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81FBF71-1A4A-4708-BBF9-9CC016197C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D9D9A-29B0-4F65-A835-D4D9A043D8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60279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1CEF9B-7797-4508-89F3-38249D834B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1BAF23C-2C8A-4920-ACF9-B1AE74516F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5409394-5972-4762-A354-070F3D13C4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3969D32-5CAB-40CE-A83D-52285F5B2A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E5FB98-084C-4ADB-9B13-1CA5115A39F0}" type="datetimeFigureOut">
              <a:rPr lang="ko-KR" altLang="en-US" smtClean="0"/>
              <a:t>2020-05-12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039446F-9D39-4B88-A7B1-27761D076E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BAEE5AB-F16E-487B-AE05-CA9EE950F7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D9D9A-29B0-4F65-A835-D4D9A043D8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30151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0300C3D-81F0-47E7-90A4-BEF63FEABC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7EE7F14-A762-49BB-8589-0CB9662B63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35609A1-98AD-481E-BD24-8D3E2606169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E5FB98-084C-4ADB-9B13-1CA5115A39F0}" type="datetimeFigureOut">
              <a:rPr lang="ko-KR" altLang="en-US" smtClean="0"/>
              <a:t>2020-05-12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3B40A2B-26AA-437E-BA08-DC4A8B5413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C375715-4434-4A38-9CEA-32D2F8FB04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0D9D9A-29B0-4F65-A835-D4D9A043D8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81281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0.png"/><Relationship Id="rId5" Type="http://schemas.openxmlformats.org/officeDocument/2006/relationships/image" Target="../media/image5.png"/><Relationship Id="rId10" Type="http://schemas.openxmlformats.org/officeDocument/2006/relationships/image" Target="../media/image2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2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9.png"/><Relationship Id="rId3" Type="http://schemas.openxmlformats.org/officeDocument/2006/relationships/image" Target="../media/image5.png"/><Relationship Id="rId7" Type="http://schemas.openxmlformats.org/officeDocument/2006/relationships/image" Target="../media/image12.png"/><Relationship Id="rId12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7.png"/><Relationship Id="rId10" Type="http://schemas.openxmlformats.org/officeDocument/2006/relationships/image" Target="../media/image15.png"/><Relationship Id="rId4" Type="http://schemas.openxmlformats.org/officeDocument/2006/relationships/image" Target="../media/image6.png"/><Relationship Id="rId9" Type="http://schemas.openxmlformats.org/officeDocument/2006/relationships/image" Target="../media/image14.png"/><Relationship Id="rId1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5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7.png"/><Relationship Id="rId10" Type="http://schemas.openxmlformats.org/officeDocument/2006/relationships/image" Target="../media/image15.png"/><Relationship Id="rId4" Type="http://schemas.openxmlformats.org/officeDocument/2006/relationships/image" Target="../media/image6.png"/><Relationship Id="rId9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28638" y="-304800"/>
            <a:ext cx="13249275" cy="746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7307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CAE5FEFC-98E8-4F6C-B9DF-C7B15B78B720}"/>
              </a:ext>
            </a:extLst>
          </p:cNvPr>
          <p:cNvSpPr/>
          <p:nvPr/>
        </p:nvSpPr>
        <p:spPr>
          <a:xfrm>
            <a:off x="561975" y="763121"/>
            <a:ext cx="10668000" cy="5331757"/>
          </a:xfrm>
          <a:prstGeom prst="roundRect">
            <a:avLst>
              <a:gd name="adj" fmla="val 2546"/>
            </a:avLst>
          </a:prstGeom>
          <a:solidFill>
            <a:schemeClr val="accent6"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5E1433EA-A921-4388-8185-710C655851E1}"/>
              </a:ext>
            </a:extLst>
          </p:cNvPr>
          <p:cNvSpPr/>
          <p:nvPr/>
        </p:nvSpPr>
        <p:spPr>
          <a:xfrm>
            <a:off x="10958514" y="1419225"/>
            <a:ext cx="885824" cy="456078"/>
          </a:xfrm>
          <a:prstGeom prst="roundRect">
            <a:avLst>
              <a:gd name="adj" fmla="val 23431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9D73AF2D-6332-4BAB-BF3D-5A693AB0B9D5}"/>
              </a:ext>
            </a:extLst>
          </p:cNvPr>
          <p:cNvSpPr/>
          <p:nvPr/>
        </p:nvSpPr>
        <p:spPr>
          <a:xfrm>
            <a:off x="902075" y="929247"/>
            <a:ext cx="10056439" cy="4999503"/>
          </a:xfrm>
          <a:prstGeom prst="roundRect">
            <a:avLst>
              <a:gd name="adj" fmla="val 2546"/>
            </a:avLst>
          </a:prstGeom>
          <a:solidFill>
            <a:schemeClr val="bg2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F131775-D4A9-4F21-A098-D1BF66624FF5}"/>
              </a:ext>
            </a:extLst>
          </p:cNvPr>
          <p:cNvSpPr/>
          <p:nvPr/>
        </p:nvSpPr>
        <p:spPr>
          <a:xfrm>
            <a:off x="10958514" y="1940857"/>
            <a:ext cx="885824" cy="456078"/>
          </a:xfrm>
          <a:prstGeom prst="roundRect">
            <a:avLst>
              <a:gd name="adj" fmla="val 23431"/>
            </a:avLst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정보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39728E0B-2B8D-4CC4-A40A-72401844F6A0}"/>
              </a:ext>
            </a:extLst>
          </p:cNvPr>
          <p:cNvSpPr/>
          <p:nvPr/>
        </p:nvSpPr>
        <p:spPr>
          <a:xfrm>
            <a:off x="10968040" y="2462489"/>
            <a:ext cx="885824" cy="456078"/>
          </a:xfrm>
          <a:prstGeom prst="roundRect">
            <a:avLst>
              <a:gd name="adj" fmla="val 23431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게시판</a:t>
            </a:r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9918FD94-A4BF-401D-916B-3441D107F899}"/>
              </a:ext>
            </a:extLst>
          </p:cNvPr>
          <p:cNvGrpSpPr/>
          <p:nvPr/>
        </p:nvGrpSpPr>
        <p:grpSpPr>
          <a:xfrm>
            <a:off x="9733147" y="290058"/>
            <a:ext cx="1021699" cy="639187"/>
            <a:chOff x="7531751" y="985502"/>
            <a:chExt cx="1465019" cy="903365"/>
          </a:xfrm>
        </p:grpSpPr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FDC7FFCE-52B2-4D28-9B11-A2F6A77C3BB0}"/>
                </a:ext>
              </a:extLst>
            </p:cNvPr>
            <p:cNvSpPr/>
            <p:nvPr/>
          </p:nvSpPr>
          <p:spPr>
            <a:xfrm>
              <a:off x="7531751" y="985502"/>
              <a:ext cx="1465019" cy="903365"/>
            </a:xfrm>
            <a:prstGeom prst="roundRect">
              <a:avLst>
                <a:gd name="adj" fmla="val 23431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D834788B-C05D-4C63-8ED3-937B31DD36CA}"/>
                </a:ext>
              </a:extLst>
            </p:cNvPr>
            <p:cNvGrpSpPr/>
            <p:nvPr/>
          </p:nvGrpSpPr>
          <p:grpSpPr>
            <a:xfrm>
              <a:off x="7917223" y="1380927"/>
              <a:ext cx="731684" cy="112516"/>
              <a:chOff x="9331161" y="523094"/>
              <a:chExt cx="731684" cy="112516"/>
            </a:xfrm>
          </p:grpSpPr>
          <p:grpSp>
            <p:nvGrpSpPr>
              <p:cNvPr id="23" name="그룹 22">
                <a:extLst>
                  <a:ext uri="{FF2B5EF4-FFF2-40B4-BE49-F238E27FC236}">
                    <a16:creationId xmlns:a16="http://schemas.microsoft.com/office/drawing/2014/main" id="{B2AE08D3-841C-40A0-832A-58B1FB852EA0}"/>
                  </a:ext>
                </a:extLst>
              </p:cNvPr>
              <p:cNvGrpSpPr/>
              <p:nvPr/>
            </p:nvGrpSpPr>
            <p:grpSpPr>
              <a:xfrm>
                <a:off x="9910117" y="523094"/>
                <a:ext cx="152728" cy="112516"/>
                <a:chOff x="9614371" y="436125"/>
                <a:chExt cx="152728" cy="112516"/>
              </a:xfrm>
            </p:grpSpPr>
            <p:sp>
              <p:nvSpPr>
                <p:cNvPr id="19" name="이등변 삼각형 18">
                  <a:extLst>
                    <a:ext uri="{FF2B5EF4-FFF2-40B4-BE49-F238E27FC236}">
                      <a16:creationId xmlns:a16="http://schemas.microsoft.com/office/drawing/2014/main" id="{52AB7624-46BF-4CA6-8A71-E8E700115BA1}"/>
                    </a:ext>
                  </a:extLst>
                </p:cNvPr>
                <p:cNvSpPr/>
                <p:nvPr/>
              </p:nvSpPr>
              <p:spPr>
                <a:xfrm rot="5400000">
                  <a:off x="9596295" y="454201"/>
                  <a:ext cx="112515" cy="76364"/>
                </a:xfrm>
                <a:prstGeom prst="triangl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0" name="이등변 삼각형 19">
                  <a:extLst>
                    <a:ext uri="{FF2B5EF4-FFF2-40B4-BE49-F238E27FC236}">
                      <a16:creationId xmlns:a16="http://schemas.microsoft.com/office/drawing/2014/main" id="{F8B6DFB8-7E29-4D1F-A23B-1FC08D1D0A91}"/>
                    </a:ext>
                  </a:extLst>
                </p:cNvPr>
                <p:cNvSpPr/>
                <p:nvPr/>
              </p:nvSpPr>
              <p:spPr>
                <a:xfrm rot="5400000">
                  <a:off x="9672659" y="454202"/>
                  <a:ext cx="112515" cy="76364"/>
                </a:xfrm>
                <a:prstGeom prst="triangl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DAD7C853-AE18-47FD-998B-5040C11086BB}"/>
                  </a:ext>
                </a:extLst>
              </p:cNvPr>
              <p:cNvGrpSpPr/>
              <p:nvPr/>
            </p:nvGrpSpPr>
            <p:grpSpPr>
              <a:xfrm>
                <a:off x="9331161" y="523094"/>
                <a:ext cx="156374" cy="112516"/>
                <a:chOff x="9220200" y="436125"/>
                <a:chExt cx="156374" cy="112516"/>
              </a:xfrm>
            </p:grpSpPr>
            <p:sp>
              <p:nvSpPr>
                <p:cNvPr id="21" name="이등변 삼각형 20">
                  <a:extLst>
                    <a:ext uri="{FF2B5EF4-FFF2-40B4-BE49-F238E27FC236}">
                      <a16:creationId xmlns:a16="http://schemas.microsoft.com/office/drawing/2014/main" id="{05BCAF30-541E-4559-AAEB-69C372874745}"/>
                    </a:ext>
                  </a:extLst>
                </p:cNvPr>
                <p:cNvSpPr/>
                <p:nvPr/>
              </p:nvSpPr>
              <p:spPr>
                <a:xfrm rot="5400000" flipV="1">
                  <a:off x="9203947" y="452378"/>
                  <a:ext cx="112515" cy="80010"/>
                </a:xfrm>
                <a:prstGeom prst="triangl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2" name="이등변 삼각형 21">
                  <a:extLst>
                    <a:ext uri="{FF2B5EF4-FFF2-40B4-BE49-F238E27FC236}">
                      <a16:creationId xmlns:a16="http://schemas.microsoft.com/office/drawing/2014/main" id="{534667A7-5095-4311-9320-C67743D06EC8}"/>
                    </a:ext>
                  </a:extLst>
                </p:cNvPr>
                <p:cNvSpPr/>
                <p:nvPr/>
              </p:nvSpPr>
              <p:spPr>
                <a:xfrm rot="5400000" flipV="1">
                  <a:off x="9280311" y="452379"/>
                  <a:ext cx="112515" cy="80010"/>
                </a:xfrm>
                <a:prstGeom prst="triangl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32" name="그룹 31">
                <a:extLst>
                  <a:ext uri="{FF2B5EF4-FFF2-40B4-BE49-F238E27FC236}">
                    <a16:creationId xmlns:a16="http://schemas.microsoft.com/office/drawing/2014/main" id="{535B64F6-1EFE-44A5-90EB-5CDF2C0ACBF2}"/>
                  </a:ext>
                </a:extLst>
              </p:cNvPr>
              <p:cNvGrpSpPr/>
              <p:nvPr/>
            </p:nvGrpSpPr>
            <p:grpSpPr>
              <a:xfrm>
                <a:off x="9678199" y="523094"/>
                <a:ext cx="38100" cy="112516"/>
                <a:chOff x="9538499" y="436125"/>
                <a:chExt cx="38100" cy="112516"/>
              </a:xfrm>
            </p:grpSpPr>
            <p:cxnSp>
              <p:nvCxnSpPr>
                <p:cNvPr id="28" name="직선 연결선 27">
                  <a:extLst>
                    <a:ext uri="{FF2B5EF4-FFF2-40B4-BE49-F238E27FC236}">
                      <a16:creationId xmlns:a16="http://schemas.microsoft.com/office/drawing/2014/main" id="{B1AC8165-12F4-4A5D-976F-C73F422D9A7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538499" y="436125"/>
                  <a:ext cx="0" cy="112516"/>
                </a:xfrm>
                <a:prstGeom prst="line">
                  <a:avLst/>
                </a:prstGeom>
                <a:ln w="19050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직선 연결선 30">
                  <a:extLst>
                    <a:ext uri="{FF2B5EF4-FFF2-40B4-BE49-F238E27FC236}">
                      <a16:creationId xmlns:a16="http://schemas.microsoft.com/office/drawing/2014/main" id="{17187989-ACF0-4AE5-8E07-24306778250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576599" y="436125"/>
                  <a:ext cx="0" cy="112516"/>
                </a:xfrm>
                <a:prstGeom prst="line">
                  <a:avLst/>
                </a:prstGeom>
                <a:ln w="19050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1294F6CE-68E7-4315-8F15-31AAEA8DDFA9}"/>
                </a:ext>
              </a:extLst>
            </p:cNvPr>
            <p:cNvGrpSpPr/>
            <p:nvPr/>
          </p:nvGrpSpPr>
          <p:grpSpPr>
            <a:xfrm>
              <a:off x="7994855" y="1171193"/>
              <a:ext cx="901700" cy="45719"/>
              <a:chOff x="10126980" y="463687"/>
              <a:chExt cx="901700" cy="45719"/>
            </a:xfrm>
          </p:grpSpPr>
          <p:cxnSp>
            <p:nvCxnSpPr>
              <p:cNvPr id="36" name="직선 연결선 35">
                <a:extLst>
                  <a:ext uri="{FF2B5EF4-FFF2-40B4-BE49-F238E27FC236}">
                    <a16:creationId xmlns:a16="http://schemas.microsoft.com/office/drawing/2014/main" id="{14960224-8F84-4C91-BB2E-D46C9F21C28D}"/>
                  </a:ext>
                </a:extLst>
              </p:cNvPr>
              <p:cNvCxnSpPr/>
              <p:nvPr/>
            </p:nvCxnSpPr>
            <p:spPr>
              <a:xfrm>
                <a:off x="10126980" y="487038"/>
                <a:ext cx="901700" cy="0"/>
              </a:xfrm>
              <a:prstGeom prst="line">
                <a:avLst/>
              </a:prstGeom>
              <a:ln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>
                <a:extLst>
                  <a:ext uri="{FF2B5EF4-FFF2-40B4-BE49-F238E27FC236}">
                    <a16:creationId xmlns:a16="http://schemas.microsoft.com/office/drawing/2014/main" id="{934F389A-8C10-4732-88B0-F5972352D73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126980" y="487038"/>
                <a:ext cx="431800" cy="0"/>
              </a:xfrm>
              <a:prstGeom prst="line">
                <a:avLst/>
              </a:prstGeom>
              <a:ln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타원 38">
                <a:extLst>
                  <a:ext uri="{FF2B5EF4-FFF2-40B4-BE49-F238E27FC236}">
                    <a16:creationId xmlns:a16="http://schemas.microsoft.com/office/drawing/2014/main" id="{5D7CB53F-72D8-4E35-B56C-F22F7F0B57CC}"/>
                  </a:ext>
                </a:extLst>
              </p:cNvPr>
              <p:cNvSpPr/>
              <p:nvPr/>
            </p:nvSpPr>
            <p:spPr>
              <a:xfrm>
                <a:off x="10532111" y="463687"/>
                <a:ext cx="45719" cy="45719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42" name="그림 41" descr="검은색, 작은, 하얀색, 앉아있는이(가) 표시된 사진&#10;&#10;자동 생성된 설명">
              <a:extLst>
                <a:ext uri="{FF2B5EF4-FFF2-40B4-BE49-F238E27FC236}">
                  <a16:creationId xmlns:a16="http://schemas.microsoft.com/office/drawing/2014/main" id="{DA18AC6F-1C10-4B39-94A4-B6B59A5499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96301" y="1083079"/>
              <a:ext cx="228846" cy="215694"/>
            </a:xfrm>
            <a:prstGeom prst="rect">
              <a:avLst/>
            </a:prstGeom>
          </p:spPr>
        </p:pic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A200E3F1-8404-402D-A626-83F5C8604B71}"/>
                </a:ext>
              </a:extLst>
            </p:cNvPr>
            <p:cNvGrpSpPr/>
            <p:nvPr/>
          </p:nvGrpSpPr>
          <p:grpSpPr>
            <a:xfrm>
              <a:off x="7986555" y="1621953"/>
              <a:ext cx="555412" cy="93278"/>
              <a:chOff x="9827245" y="1190926"/>
              <a:chExt cx="555412" cy="93278"/>
            </a:xfrm>
          </p:grpSpPr>
          <p:grpSp>
            <p:nvGrpSpPr>
              <p:cNvPr id="49" name="그룹 48">
                <a:extLst>
                  <a:ext uri="{FF2B5EF4-FFF2-40B4-BE49-F238E27FC236}">
                    <a16:creationId xmlns:a16="http://schemas.microsoft.com/office/drawing/2014/main" id="{EA83F887-18F4-4846-8E94-31AE73E394F7}"/>
                  </a:ext>
                </a:extLst>
              </p:cNvPr>
              <p:cNvGrpSpPr/>
              <p:nvPr/>
            </p:nvGrpSpPr>
            <p:grpSpPr>
              <a:xfrm>
                <a:off x="9827245" y="1190926"/>
                <a:ext cx="72713" cy="93278"/>
                <a:chOff x="9167236" y="1208850"/>
                <a:chExt cx="222322" cy="281684"/>
              </a:xfrm>
            </p:grpSpPr>
            <p:sp>
              <p:nvSpPr>
                <p:cNvPr id="45" name="사각형: 둥근 모서리 44">
                  <a:extLst>
                    <a:ext uri="{FF2B5EF4-FFF2-40B4-BE49-F238E27FC236}">
                      <a16:creationId xmlns:a16="http://schemas.microsoft.com/office/drawing/2014/main" id="{2881F842-6680-4CA2-8BB6-B12502C92561}"/>
                    </a:ext>
                  </a:extLst>
                </p:cNvPr>
                <p:cNvSpPr/>
                <p:nvPr/>
              </p:nvSpPr>
              <p:spPr>
                <a:xfrm>
                  <a:off x="9167236" y="1285239"/>
                  <a:ext cx="116840" cy="128905"/>
                </a:xfrm>
                <a:prstGeom prst="round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6" name="이등변 삼각형 45">
                  <a:extLst>
                    <a:ext uri="{FF2B5EF4-FFF2-40B4-BE49-F238E27FC236}">
                      <a16:creationId xmlns:a16="http://schemas.microsoft.com/office/drawing/2014/main" id="{76F75DAE-8AA4-4254-BBE2-FF96D3B624AE}"/>
                    </a:ext>
                  </a:extLst>
                </p:cNvPr>
                <p:cNvSpPr/>
                <p:nvPr/>
              </p:nvSpPr>
              <p:spPr>
                <a:xfrm rot="16200000">
                  <a:off x="9145081" y="1246057"/>
                  <a:ext cx="281684" cy="207270"/>
                </a:xfrm>
                <a:prstGeom prst="triangl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60" name="그룹 59">
                <a:extLst>
                  <a:ext uri="{FF2B5EF4-FFF2-40B4-BE49-F238E27FC236}">
                    <a16:creationId xmlns:a16="http://schemas.microsoft.com/office/drawing/2014/main" id="{1A202E70-2C71-450C-A66F-38B4CA8271FE}"/>
                  </a:ext>
                </a:extLst>
              </p:cNvPr>
              <p:cNvGrpSpPr/>
              <p:nvPr/>
            </p:nvGrpSpPr>
            <p:grpSpPr>
              <a:xfrm>
                <a:off x="9961652" y="1214706"/>
                <a:ext cx="421005" cy="45719"/>
                <a:chOff x="8482994" y="1986585"/>
                <a:chExt cx="421005" cy="45719"/>
              </a:xfrm>
            </p:grpSpPr>
            <p:cxnSp>
              <p:nvCxnSpPr>
                <p:cNvPr id="51" name="직선 연결선 50">
                  <a:extLst>
                    <a:ext uri="{FF2B5EF4-FFF2-40B4-BE49-F238E27FC236}">
                      <a16:creationId xmlns:a16="http://schemas.microsoft.com/office/drawing/2014/main" id="{C1A50AA9-8E2E-4B7A-8C79-3B1D50D8B86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492519" y="2009936"/>
                  <a:ext cx="411480" cy="0"/>
                </a:xfrm>
                <a:prstGeom prst="line">
                  <a:avLst/>
                </a:prstGeom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직선 연결선 51">
                  <a:extLst>
                    <a:ext uri="{FF2B5EF4-FFF2-40B4-BE49-F238E27FC236}">
                      <a16:creationId xmlns:a16="http://schemas.microsoft.com/office/drawing/2014/main" id="{6EB685CF-29C1-4C70-8529-7148856B91B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482994" y="2009936"/>
                  <a:ext cx="308384" cy="0"/>
                </a:xfrm>
                <a:prstGeom prst="line">
                  <a:avLst/>
                </a:prstGeom>
                <a:ln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3" name="타원 52">
                  <a:extLst>
                    <a:ext uri="{FF2B5EF4-FFF2-40B4-BE49-F238E27FC236}">
                      <a16:creationId xmlns:a16="http://schemas.microsoft.com/office/drawing/2014/main" id="{38DD8FFB-6CA8-44DA-95B4-CDBB248F49B5}"/>
                    </a:ext>
                  </a:extLst>
                </p:cNvPr>
                <p:cNvSpPr/>
                <p:nvPr/>
              </p:nvSpPr>
              <p:spPr>
                <a:xfrm>
                  <a:off x="8764709" y="1986585"/>
                  <a:ext cx="45719" cy="45719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D6E90512-9970-40F1-9390-22450C8F5AFE}"/>
              </a:ext>
            </a:extLst>
          </p:cNvPr>
          <p:cNvSpPr txBox="1"/>
          <p:nvPr/>
        </p:nvSpPr>
        <p:spPr>
          <a:xfrm>
            <a:off x="1525383" y="426546"/>
            <a:ext cx="1158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물고기</a:t>
            </a:r>
          </a:p>
        </p:txBody>
      </p: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708964A7-5578-4E77-BAF1-366E6920EB07}"/>
              </a:ext>
            </a:extLst>
          </p:cNvPr>
          <p:cNvGrpSpPr/>
          <p:nvPr/>
        </p:nvGrpSpPr>
        <p:grpSpPr>
          <a:xfrm>
            <a:off x="714376" y="1685923"/>
            <a:ext cx="367274" cy="3486150"/>
            <a:chOff x="2524125" y="1685925"/>
            <a:chExt cx="367274" cy="3486150"/>
          </a:xfrm>
        </p:grpSpPr>
        <p:sp>
          <p:nvSpPr>
            <p:cNvPr id="68" name="사각형: 둥근 모서리 67">
              <a:extLst>
                <a:ext uri="{FF2B5EF4-FFF2-40B4-BE49-F238E27FC236}">
                  <a16:creationId xmlns:a16="http://schemas.microsoft.com/office/drawing/2014/main" id="{593268A4-E60E-4E13-8E3E-C28AB6FDC10E}"/>
                </a:ext>
              </a:extLst>
            </p:cNvPr>
            <p:cNvSpPr/>
            <p:nvPr/>
          </p:nvSpPr>
          <p:spPr>
            <a:xfrm>
              <a:off x="2524125" y="1685925"/>
              <a:ext cx="359149" cy="112395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accent6">
                    <a:lumMod val="20000"/>
                    <a:lumOff val="80000"/>
                  </a:schemeClr>
                </a:gs>
                <a:gs pos="0">
                  <a:schemeClr val="accent6">
                    <a:lumMod val="5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사각형: 둥근 모서리 68">
              <a:extLst>
                <a:ext uri="{FF2B5EF4-FFF2-40B4-BE49-F238E27FC236}">
                  <a16:creationId xmlns:a16="http://schemas.microsoft.com/office/drawing/2014/main" id="{1839FFEA-A81C-4779-B8BD-7A6CD9D05A0E}"/>
                </a:ext>
              </a:extLst>
            </p:cNvPr>
            <p:cNvSpPr/>
            <p:nvPr/>
          </p:nvSpPr>
          <p:spPr>
            <a:xfrm>
              <a:off x="2529768" y="2056501"/>
              <a:ext cx="359149" cy="112395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accent6">
                    <a:lumMod val="20000"/>
                    <a:lumOff val="80000"/>
                  </a:schemeClr>
                </a:gs>
                <a:gs pos="0">
                  <a:schemeClr val="accent6">
                    <a:lumMod val="5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사각형: 둥근 모서리 69">
              <a:extLst>
                <a:ext uri="{FF2B5EF4-FFF2-40B4-BE49-F238E27FC236}">
                  <a16:creationId xmlns:a16="http://schemas.microsoft.com/office/drawing/2014/main" id="{90B0B13A-FE6A-4904-9BF8-ECBE386C9957}"/>
                </a:ext>
              </a:extLst>
            </p:cNvPr>
            <p:cNvSpPr/>
            <p:nvPr/>
          </p:nvSpPr>
          <p:spPr>
            <a:xfrm>
              <a:off x="2526607" y="4689104"/>
              <a:ext cx="359149" cy="112395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accent6">
                    <a:lumMod val="20000"/>
                    <a:lumOff val="80000"/>
                  </a:schemeClr>
                </a:gs>
                <a:gs pos="0">
                  <a:schemeClr val="accent6">
                    <a:lumMod val="5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사각형: 둥근 모서리 70">
              <a:extLst>
                <a:ext uri="{FF2B5EF4-FFF2-40B4-BE49-F238E27FC236}">
                  <a16:creationId xmlns:a16="http://schemas.microsoft.com/office/drawing/2014/main" id="{83537AA9-B4E4-419B-8A24-86FDE5741AE7}"/>
                </a:ext>
              </a:extLst>
            </p:cNvPr>
            <p:cNvSpPr/>
            <p:nvPr/>
          </p:nvSpPr>
          <p:spPr>
            <a:xfrm>
              <a:off x="2532250" y="5059680"/>
              <a:ext cx="359149" cy="112395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accent6">
                    <a:lumMod val="20000"/>
                    <a:lumOff val="80000"/>
                  </a:schemeClr>
                </a:gs>
                <a:gs pos="0">
                  <a:schemeClr val="accent6">
                    <a:lumMod val="5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3141" y="368634"/>
            <a:ext cx="572048" cy="485155"/>
          </a:xfrm>
          <a:prstGeom prst="rect">
            <a:avLst/>
          </a:prstGeom>
        </p:spPr>
      </p:pic>
      <p:grpSp>
        <p:nvGrpSpPr>
          <p:cNvPr id="15" name="그룹 14"/>
          <p:cNvGrpSpPr/>
          <p:nvPr/>
        </p:nvGrpSpPr>
        <p:grpSpPr>
          <a:xfrm>
            <a:off x="3713281" y="1217020"/>
            <a:ext cx="1573351" cy="1447674"/>
            <a:chOff x="3209925" y="1242854"/>
            <a:chExt cx="1573351" cy="1447674"/>
          </a:xfrm>
        </p:grpSpPr>
        <p:sp>
          <p:nvSpPr>
            <p:cNvPr id="14" name="모서리가 둥근 직사각형 13"/>
            <p:cNvSpPr/>
            <p:nvPr/>
          </p:nvSpPr>
          <p:spPr>
            <a:xfrm>
              <a:off x="3209925" y="1245096"/>
              <a:ext cx="1371600" cy="1445432"/>
            </a:xfrm>
            <a:prstGeom prst="roundRect">
              <a:avLst>
                <a:gd name="adj" fmla="val 7639"/>
              </a:avLst>
            </a:prstGeom>
            <a:solidFill>
              <a:schemeClr val="accent5">
                <a:lumMod val="40000"/>
                <a:lumOff val="60000"/>
                <a:alpha val="6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모서리가 둥근 직사각형 53"/>
            <p:cNvSpPr/>
            <p:nvPr/>
          </p:nvSpPr>
          <p:spPr>
            <a:xfrm>
              <a:off x="3209925" y="1242854"/>
              <a:ext cx="1371600" cy="839756"/>
            </a:xfrm>
            <a:prstGeom prst="roundRect">
              <a:avLst>
                <a:gd name="adj" fmla="val 7639"/>
              </a:avLst>
            </a:prstGeom>
            <a:solidFill>
              <a:schemeClr val="accent5">
                <a:lumMod val="60000"/>
                <a:lumOff val="40000"/>
                <a:alpha val="6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8" name="그림 4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30067" y="1377915"/>
              <a:ext cx="531316" cy="616019"/>
            </a:xfrm>
            <a:prstGeom prst="rect">
              <a:avLst/>
            </a:prstGeom>
          </p:spPr>
        </p:pic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CCA4D6E4-A50E-4BAA-AACE-D0F5A2819E72}"/>
                </a:ext>
              </a:extLst>
            </p:cNvPr>
            <p:cNvSpPr txBox="1"/>
            <p:nvPr/>
          </p:nvSpPr>
          <p:spPr>
            <a:xfrm>
              <a:off x="3423106" y="2105641"/>
              <a:ext cx="136017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물고기 이름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CCA4D6E4-A50E-4BAA-AACE-D0F5A2819E72}"/>
                </a:ext>
              </a:extLst>
            </p:cNvPr>
            <p:cNvSpPr txBox="1"/>
            <p:nvPr/>
          </p:nvSpPr>
          <p:spPr>
            <a:xfrm>
              <a:off x="3319373" y="2413418"/>
              <a:ext cx="13601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물고기 정보</a:t>
              </a:r>
            </a:p>
          </p:txBody>
        </p:sp>
      </p:grpSp>
      <p:grpSp>
        <p:nvGrpSpPr>
          <p:cNvPr id="58" name="그룹 57"/>
          <p:cNvGrpSpPr/>
          <p:nvPr/>
        </p:nvGrpSpPr>
        <p:grpSpPr>
          <a:xfrm>
            <a:off x="5292346" y="1216909"/>
            <a:ext cx="1573351" cy="1447674"/>
            <a:chOff x="3209925" y="1242854"/>
            <a:chExt cx="1573351" cy="1447674"/>
          </a:xfrm>
        </p:grpSpPr>
        <p:sp>
          <p:nvSpPr>
            <p:cNvPr id="59" name="모서리가 둥근 직사각형 58"/>
            <p:cNvSpPr/>
            <p:nvPr/>
          </p:nvSpPr>
          <p:spPr>
            <a:xfrm>
              <a:off x="3209925" y="1245096"/>
              <a:ext cx="1371600" cy="1445432"/>
            </a:xfrm>
            <a:prstGeom prst="roundRect">
              <a:avLst>
                <a:gd name="adj" fmla="val 7639"/>
              </a:avLst>
            </a:prstGeom>
            <a:solidFill>
              <a:schemeClr val="accent5">
                <a:lumMod val="40000"/>
                <a:lumOff val="60000"/>
                <a:alpha val="6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모서리가 둥근 직사각형 65"/>
            <p:cNvSpPr/>
            <p:nvPr/>
          </p:nvSpPr>
          <p:spPr>
            <a:xfrm>
              <a:off x="3209925" y="1242854"/>
              <a:ext cx="1371600" cy="839756"/>
            </a:xfrm>
            <a:prstGeom prst="roundRect">
              <a:avLst>
                <a:gd name="adj" fmla="val 7639"/>
              </a:avLst>
            </a:prstGeom>
            <a:solidFill>
              <a:schemeClr val="accent5">
                <a:lumMod val="60000"/>
                <a:lumOff val="40000"/>
                <a:alpha val="6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2" name="그림 7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30067" y="1377915"/>
              <a:ext cx="531316" cy="616019"/>
            </a:xfrm>
            <a:prstGeom prst="rect">
              <a:avLst/>
            </a:prstGeom>
          </p:spPr>
        </p:pic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CCA4D6E4-A50E-4BAA-AACE-D0F5A2819E72}"/>
                </a:ext>
              </a:extLst>
            </p:cNvPr>
            <p:cNvSpPr txBox="1"/>
            <p:nvPr/>
          </p:nvSpPr>
          <p:spPr>
            <a:xfrm>
              <a:off x="3423106" y="2105641"/>
              <a:ext cx="136017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물고기 이름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CCA4D6E4-A50E-4BAA-AACE-D0F5A2819E72}"/>
                </a:ext>
              </a:extLst>
            </p:cNvPr>
            <p:cNvSpPr txBox="1"/>
            <p:nvPr/>
          </p:nvSpPr>
          <p:spPr>
            <a:xfrm>
              <a:off x="3319373" y="2413418"/>
              <a:ext cx="13601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물고기 정보</a:t>
              </a:r>
            </a:p>
          </p:txBody>
        </p:sp>
      </p:grpSp>
      <p:grpSp>
        <p:nvGrpSpPr>
          <p:cNvPr id="75" name="그룹 74"/>
          <p:cNvGrpSpPr/>
          <p:nvPr/>
        </p:nvGrpSpPr>
        <p:grpSpPr>
          <a:xfrm>
            <a:off x="6903618" y="1219262"/>
            <a:ext cx="1573351" cy="1447674"/>
            <a:chOff x="3209925" y="1242854"/>
            <a:chExt cx="1573351" cy="1447674"/>
          </a:xfrm>
        </p:grpSpPr>
        <p:sp>
          <p:nvSpPr>
            <p:cNvPr id="76" name="모서리가 둥근 직사각형 75"/>
            <p:cNvSpPr/>
            <p:nvPr/>
          </p:nvSpPr>
          <p:spPr>
            <a:xfrm>
              <a:off x="3209925" y="1245096"/>
              <a:ext cx="1371600" cy="1445432"/>
            </a:xfrm>
            <a:prstGeom prst="roundRect">
              <a:avLst>
                <a:gd name="adj" fmla="val 7639"/>
              </a:avLst>
            </a:prstGeom>
            <a:solidFill>
              <a:schemeClr val="accent5">
                <a:lumMod val="40000"/>
                <a:lumOff val="60000"/>
                <a:alpha val="6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모서리가 둥근 직사각형 76"/>
            <p:cNvSpPr/>
            <p:nvPr/>
          </p:nvSpPr>
          <p:spPr>
            <a:xfrm>
              <a:off x="3209925" y="1242854"/>
              <a:ext cx="1371600" cy="839756"/>
            </a:xfrm>
            <a:prstGeom prst="roundRect">
              <a:avLst>
                <a:gd name="adj" fmla="val 7639"/>
              </a:avLst>
            </a:prstGeom>
            <a:solidFill>
              <a:schemeClr val="accent5">
                <a:lumMod val="60000"/>
                <a:lumOff val="40000"/>
                <a:alpha val="6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8" name="그림 7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30067" y="1377915"/>
              <a:ext cx="531316" cy="616019"/>
            </a:xfrm>
            <a:prstGeom prst="rect">
              <a:avLst/>
            </a:prstGeom>
          </p:spPr>
        </p:pic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CCA4D6E4-A50E-4BAA-AACE-D0F5A2819E72}"/>
                </a:ext>
              </a:extLst>
            </p:cNvPr>
            <p:cNvSpPr txBox="1"/>
            <p:nvPr/>
          </p:nvSpPr>
          <p:spPr>
            <a:xfrm>
              <a:off x="3423106" y="2105641"/>
              <a:ext cx="136017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물고기 이름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CCA4D6E4-A50E-4BAA-AACE-D0F5A2819E72}"/>
                </a:ext>
              </a:extLst>
            </p:cNvPr>
            <p:cNvSpPr txBox="1"/>
            <p:nvPr/>
          </p:nvSpPr>
          <p:spPr>
            <a:xfrm>
              <a:off x="3319373" y="2413418"/>
              <a:ext cx="13601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물고기 정보</a:t>
              </a:r>
            </a:p>
          </p:txBody>
        </p:sp>
      </p:grpSp>
      <p:grpSp>
        <p:nvGrpSpPr>
          <p:cNvPr id="81" name="그룹 80"/>
          <p:cNvGrpSpPr/>
          <p:nvPr/>
        </p:nvGrpSpPr>
        <p:grpSpPr>
          <a:xfrm>
            <a:off x="8503929" y="1221733"/>
            <a:ext cx="1573351" cy="1447674"/>
            <a:chOff x="3209925" y="1242854"/>
            <a:chExt cx="1573351" cy="1447674"/>
          </a:xfrm>
        </p:grpSpPr>
        <p:sp>
          <p:nvSpPr>
            <p:cNvPr id="82" name="모서리가 둥근 직사각형 81"/>
            <p:cNvSpPr/>
            <p:nvPr/>
          </p:nvSpPr>
          <p:spPr>
            <a:xfrm>
              <a:off x="3209925" y="1245096"/>
              <a:ext cx="1371600" cy="1445432"/>
            </a:xfrm>
            <a:prstGeom prst="roundRect">
              <a:avLst>
                <a:gd name="adj" fmla="val 7639"/>
              </a:avLst>
            </a:prstGeom>
            <a:solidFill>
              <a:schemeClr val="accent5">
                <a:lumMod val="40000"/>
                <a:lumOff val="60000"/>
                <a:alpha val="6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" name="모서리가 둥근 직사각형 82"/>
            <p:cNvSpPr/>
            <p:nvPr/>
          </p:nvSpPr>
          <p:spPr>
            <a:xfrm>
              <a:off x="3209925" y="1242854"/>
              <a:ext cx="1371600" cy="839756"/>
            </a:xfrm>
            <a:prstGeom prst="roundRect">
              <a:avLst>
                <a:gd name="adj" fmla="val 7639"/>
              </a:avLst>
            </a:prstGeom>
            <a:solidFill>
              <a:schemeClr val="accent5">
                <a:lumMod val="60000"/>
                <a:lumOff val="40000"/>
                <a:alpha val="6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4" name="그림 8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30067" y="1377915"/>
              <a:ext cx="531316" cy="616019"/>
            </a:xfrm>
            <a:prstGeom prst="rect">
              <a:avLst/>
            </a:prstGeom>
          </p:spPr>
        </p:pic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CCA4D6E4-A50E-4BAA-AACE-D0F5A2819E72}"/>
                </a:ext>
              </a:extLst>
            </p:cNvPr>
            <p:cNvSpPr txBox="1"/>
            <p:nvPr/>
          </p:nvSpPr>
          <p:spPr>
            <a:xfrm>
              <a:off x="3423106" y="2105641"/>
              <a:ext cx="136017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물고기 이름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CCA4D6E4-A50E-4BAA-AACE-D0F5A2819E72}"/>
                </a:ext>
              </a:extLst>
            </p:cNvPr>
            <p:cNvSpPr txBox="1"/>
            <p:nvPr/>
          </p:nvSpPr>
          <p:spPr>
            <a:xfrm>
              <a:off x="3319373" y="2413418"/>
              <a:ext cx="13601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물고기 정보</a:t>
              </a:r>
            </a:p>
          </p:txBody>
        </p:sp>
      </p:grpSp>
      <p:grpSp>
        <p:nvGrpSpPr>
          <p:cNvPr id="87" name="그룹 86"/>
          <p:cNvGrpSpPr/>
          <p:nvPr/>
        </p:nvGrpSpPr>
        <p:grpSpPr>
          <a:xfrm>
            <a:off x="3716104" y="2715989"/>
            <a:ext cx="1573351" cy="1447674"/>
            <a:chOff x="3209925" y="1242854"/>
            <a:chExt cx="1573351" cy="1447674"/>
          </a:xfrm>
        </p:grpSpPr>
        <p:sp>
          <p:nvSpPr>
            <p:cNvPr id="88" name="모서리가 둥근 직사각형 87"/>
            <p:cNvSpPr/>
            <p:nvPr/>
          </p:nvSpPr>
          <p:spPr>
            <a:xfrm>
              <a:off x="3209925" y="1245096"/>
              <a:ext cx="1371600" cy="1445432"/>
            </a:xfrm>
            <a:prstGeom prst="roundRect">
              <a:avLst>
                <a:gd name="adj" fmla="val 7639"/>
              </a:avLst>
            </a:prstGeom>
            <a:solidFill>
              <a:schemeClr val="accent5">
                <a:lumMod val="40000"/>
                <a:lumOff val="60000"/>
                <a:alpha val="6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모서리가 둥근 직사각형 88"/>
            <p:cNvSpPr/>
            <p:nvPr/>
          </p:nvSpPr>
          <p:spPr>
            <a:xfrm>
              <a:off x="3209925" y="1242854"/>
              <a:ext cx="1371600" cy="839756"/>
            </a:xfrm>
            <a:prstGeom prst="roundRect">
              <a:avLst>
                <a:gd name="adj" fmla="val 7639"/>
              </a:avLst>
            </a:prstGeom>
            <a:solidFill>
              <a:schemeClr val="accent5">
                <a:lumMod val="60000"/>
                <a:lumOff val="40000"/>
                <a:alpha val="6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0" name="그림 8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30067" y="1377915"/>
              <a:ext cx="531316" cy="616019"/>
            </a:xfrm>
            <a:prstGeom prst="rect">
              <a:avLst/>
            </a:prstGeom>
          </p:spPr>
        </p:pic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CCA4D6E4-A50E-4BAA-AACE-D0F5A2819E72}"/>
                </a:ext>
              </a:extLst>
            </p:cNvPr>
            <p:cNvSpPr txBox="1"/>
            <p:nvPr/>
          </p:nvSpPr>
          <p:spPr>
            <a:xfrm>
              <a:off x="3423106" y="2105641"/>
              <a:ext cx="136017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물고기 이름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CCA4D6E4-A50E-4BAA-AACE-D0F5A2819E72}"/>
                </a:ext>
              </a:extLst>
            </p:cNvPr>
            <p:cNvSpPr txBox="1"/>
            <p:nvPr/>
          </p:nvSpPr>
          <p:spPr>
            <a:xfrm>
              <a:off x="3319373" y="2413418"/>
              <a:ext cx="13601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물고기 정보</a:t>
              </a:r>
            </a:p>
          </p:txBody>
        </p:sp>
      </p:grpSp>
      <p:grpSp>
        <p:nvGrpSpPr>
          <p:cNvPr id="93" name="그룹 92"/>
          <p:cNvGrpSpPr/>
          <p:nvPr/>
        </p:nvGrpSpPr>
        <p:grpSpPr>
          <a:xfrm>
            <a:off x="5295169" y="2715878"/>
            <a:ext cx="1573351" cy="1447674"/>
            <a:chOff x="3209925" y="1242854"/>
            <a:chExt cx="1573351" cy="1447674"/>
          </a:xfrm>
        </p:grpSpPr>
        <p:sp>
          <p:nvSpPr>
            <p:cNvPr id="94" name="모서리가 둥근 직사각형 93"/>
            <p:cNvSpPr/>
            <p:nvPr/>
          </p:nvSpPr>
          <p:spPr>
            <a:xfrm>
              <a:off x="3209925" y="1245096"/>
              <a:ext cx="1371600" cy="1445432"/>
            </a:xfrm>
            <a:prstGeom prst="roundRect">
              <a:avLst>
                <a:gd name="adj" fmla="val 7639"/>
              </a:avLst>
            </a:prstGeom>
            <a:solidFill>
              <a:schemeClr val="accent5">
                <a:lumMod val="40000"/>
                <a:lumOff val="60000"/>
                <a:alpha val="6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" name="모서리가 둥근 직사각형 94"/>
            <p:cNvSpPr/>
            <p:nvPr/>
          </p:nvSpPr>
          <p:spPr>
            <a:xfrm>
              <a:off x="3209925" y="1242854"/>
              <a:ext cx="1371600" cy="839756"/>
            </a:xfrm>
            <a:prstGeom prst="roundRect">
              <a:avLst>
                <a:gd name="adj" fmla="val 7639"/>
              </a:avLst>
            </a:prstGeom>
            <a:solidFill>
              <a:schemeClr val="accent5">
                <a:lumMod val="60000"/>
                <a:lumOff val="40000"/>
                <a:alpha val="6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6" name="그림 9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30067" y="1377915"/>
              <a:ext cx="531316" cy="616019"/>
            </a:xfrm>
            <a:prstGeom prst="rect">
              <a:avLst/>
            </a:prstGeom>
          </p:spPr>
        </p:pic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CCA4D6E4-A50E-4BAA-AACE-D0F5A2819E72}"/>
                </a:ext>
              </a:extLst>
            </p:cNvPr>
            <p:cNvSpPr txBox="1"/>
            <p:nvPr/>
          </p:nvSpPr>
          <p:spPr>
            <a:xfrm>
              <a:off x="3423106" y="2105641"/>
              <a:ext cx="136017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물고기 이름</a:t>
              </a: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CCA4D6E4-A50E-4BAA-AACE-D0F5A2819E72}"/>
                </a:ext>
              </a:extLst>
            </p:cNvPr>
            <p:cNvSpPr txBox="1"/>
            <p:nvPr/>
          </p:nvSpPr>
          <p:spPr>
            <a:xfrm>
              <a:off x="3319373" y="2413418"/>
              <a:ext cx="13601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물고기 정보</a:t>
              </a:r>
            </a:p>
          </p:txBody>
        </p:sp>
      </p:grpSp>
      <p:grpSp>
        <p:nvGrpSpPr>
          <p:cNvPr id="99" name="그룹 98"/>
          <p:cNvGrpSpPr/>
          <p:nvPr/>
        </p:nvGrpSpPr>
        <p:grpSpPr>
          <a:xfrm>
            <a:off x="6906441" y="2718231"/>
            <a:ext cx="1573351" cy="1447674"/>
            <a:chOff x="3209925" y="1242854"/>
            <a:chExt cx="1573351" cy="1447674"/>
          </a:xfrm>
        </p:grpSpPr>
        <p:sp>
          <p:nvSpPr>
            <p:cNvPr id="100" name="모서리가 둥근 직사각형 99"/>
            <p:cNvSpPr/>
            <p:nvPr/>
          </p:nvSpPr>
          <p:spPr>
            <a:xfrm>
              <a:off x="3209925" y="1245096"/>
              <a:ext cx="1371600" cy="1445432"/>
            </a:xfrm>
            <a:prstGeom prst="roundRect">
              <a:avLst>
                <a:gd name="adj" fmla="val 7639"/>
              </a:avLst>
            </a:prstGeom>
            <a:solidFill>
              <a:schemeClr val="accent5">
                <a:lumMod val="40000"/>
                <a:lumOff val="60000"/>
                <a:alpha val="6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1" name="모서리가 둥근 직사각형 100"/>
            <p:cNvSpPr/>
            <p:nvPr/>
          </p:nvSpPr>
          <p:spPr>
            <a:xfrm>
              <a:off x="3209925" y="1242854"/>
              <a:ext cx="1371600" cy="839756"/>
            </a:xfrm>
            <a:prstGeom prst="roundRect">
              <a:avLst>
                <a:gd name="adj" fmla="val 7639"/>
              </a:avLst>
            </a:prstGeom>
            <a:solidFill>
              <a:schemeClr val="accent5">
                <a:lumMod val="60000"/>
                <a:lumOff val="40000"/>
                <a:alpha val="6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2" name="그림 10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30067" y="1377915"/>
              <a:ext cx="531316" cy="616019"/>
            </a:xfrm>
            <a:prstGeom prst="rect">
              <a:avLst/>
            </a:prstGeom>
          </p:spPr>
        </p:pic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CCA4D6E4-A50E-4BAA-AACE-D0F5A2819E72}"/>
                </a:ext>
              </a:extLst>
            </p:cNvPr>
            <p:cNvSpPr txBox="1"/>
            <p:nvPr/>
          </p:nvSpPr>
          <p:spPr>
            <a:xfrm>
              <a:off x="3423106" y="2105641"/>
              <a:ext cx="136017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물고기 이름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CCA4D6E4-A50E-4BAA-AACE-D0F5A2819E72}"/>
                </a:ext>
              </a:extLst>
            </p:cNvPr>
            <p:cNvSpPr txBox="1"/>
            <p:nvPr/>
          </p:nvSpPr>
          <p:spPr>
            <a:xfrm>
              <a:off x="3319373" y="2413418"/>
              <a:ext cx="13601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물고기 정보</a:t>
              </a:r>
            </a:p>
          </p:txBody>
        </p:sp>
      </p:grpSp>
      <p:grpSp>
        <p:nvGrpSpPr>
          <p:cNvPr id="105" name="그룹 104"/>
          <p:cNvGrpSpPr/>
          <p:nvPr/>
        </p:nvGrpSpPr>
        <p:grpSpPr>
          <a:xfrm>
            <a:off x="8506752" y="2720702"/>
            <a:ext cx="1573351" cy="1447674"/>
            <a:chOff x="3209925" y="1242854"/>
            <a:chExt cx="1573351" cy="1447674"/>
          </a:xfrm>
        </p:grpSpPr>
        <p:sp>
          <p:nvSpPr>
            <p:cNvPr id="106" name="모서리가 둥근 직사각형 105"/>
            <p:cNvSpPr/>
            <p:nvPr/>
          </p:nvSpPr>
          <p:spPr>
            <a:xfrm>
              <a:off x="3209925" y="1245096"/>
              <a:ext cx="1371600" cy="1445432"/>
            </a:xfrm>
            <a:prstGeom prst="roundRect">
              <a:avLst>
                <a:gd name="adj" fmla="val 7639"/>
              </a:avLst>
            </a:prstGeom>
            <a:solidFill>
              <a:schemeClr val="accent5">
                <a:lumMod val="40000"/>
                <a:lumOff val="60000"/>
                <a:alpha val="6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7" name="모서리가 둥근 직사각형 106"/>
            <p:cNvSpPr/>
            <p:nvPr/>
          </p:nvSpPr>
          <p:spPr>
            <a:xfrm>
              <a:off x="3209925" y="1242854"/>
              <a:ext cx="1371600" cy="839756"/>
            </a:xfrm>
            <a:prstGeom prst="roundRect">
              <a:avLst>
                <a:gd name="adj" fmla="val 7639"/>
              </a:avLst>
            </a:prstGeom>
            <a:solidFill>
              <a:schemeClr val="accent5">
                <a:lumMod val="60000"/>
                <a:lumOff val="40000"/>
                <a:alpha val="6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8" name="그림 10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30067" y="1377915"/>
              <a:ext cx="531316" cy="616019"/>
            </a:xfrm>
            <a:prstGeom prst="rect">
              <a:avLst/>
            </a:prstGeom>
          </p:spPr>
        </p:pic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CCA4D6E4-A50E-4BAA-AACE-D0F5A2819E72}"/>
                </a:ext>
              </a:extLst>
            </p:cNvPr>
            <p:cNvSpPr txBox="1"/>
            <p:nvPr/>
          </p:nvSpPr>
          <p:spPr>
            <a:xfrm>
              <a:off x="3423106" y="2105641"/>
              <a:ext cx="136017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물고기 이름</a:t>
              </a: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CCA4D6E4-A50E-4BAA-AACE-D0F5A2819E72}"/>
                </a:ext>
              </a:extLst>
            </p:cNvPr>
            <p:cNvSpPr txBox="1"/>
            <p:nvPr/>
          </p:nvSpPr>
          <p:spPr>
            <a:xfrm>
              <a:off x="3319373" y="2413418"/>
              <a:ext cx="13601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물고기 정보</a:t>
              </a:r>
            </a:p>
          </p:txBody>
        </p:sp>
      </p:grpSp>
      <p:grpSp>
        <p:nvGrpSpPr>
          <p:cNvPr id="111" name="그룹 110"/>
          <p:cNvGrpSpPr/>
          <p:nvPr/>
        </p:nvGrpSpPr>
        <p:grpSpPr>
          <a:xfrm>
            <a:off x="3714393" y="4220421"/>
            <a:ext cx="1573351" cy="1447674"/>
            <a:chOff x="3209925" y="1242854"/>
            <a:chExt cx="1573351" cy="1447674"/>
          </a:xfrm>
        </p:grpSpPr>
        <p:sp>
          <p:nvSpPr>
            <p:cNvPr id="112" name="모서리가 둥근 직사각형 111"/>
            <p:cNvSpPr/>
            <p:nvPr/>
          </p:nvSpPr>
          <p:spPr>
            <a:xfrm>
              <a:off x="3209925" y="1245096"/>
              <a:ext cx="1371600" cy="1445432"/>
            </a:xfrm>
            <a:prstGeom prst="roundRect">
              <a:avLst>
                <a:gd name="adj" fmla="val 7639"/>
              </a:avLst>
            </a:prstGeom>
            <a:solidFill>
              <a:schemeClr val="accent5">
                <a:lumMod val="40000"/>
                <a:lumOff val="60000"/>
                <a:alpha val="6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" name="모서리가 둥근 직사각형 112"/>
            <p:cNvSpPr/>
            <p:nvPr/>
          </p:nvSpPr>
          <p:spPr>
            <a:xfrm>
              <a:off x="3209925" y="1242854"/>
              <a:ext cx="1371600" cy="839756"/>
            </a:xfrm>
            <a:prstGeom prst="roundRect">
              <a:avLst>
                <a:gd name="adj" fmla="val 7639"/>
              </a:avLst>
            </a:prstGeom>
            <a:solidFill>
              <a:schemeClr val="accent5">
                <a:lumMod val="60000"/>
                <a:lumOff val="40000"/>
                <a:alpha val="6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4" name="그림 11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30067" y="1377915"/>
              <a:ext cx="531316" cy="616019"/>
            </a:xfrm>
            <a:prstGeom prst="rect">
              <a:avLst/>
            </a:prstGeom>
          </p:spPr>
        </p:pic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CCA4D6E4-A50E-4BAA-AACE-D0F5A2819E72}"/>
                </a:ext>
              </a:extLst>
            </p:cNvPr>
            <p:cNvSpPr txBox="1"/>
            <p:nvPr/>
          </p:nvSpPr>
          <p:spPr>
            <a:xfrm>
              <a:off x="3423106" y="2105641"/>
              <a:ext cx="136017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물고기 이름</a:t>
              </a: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CCA4D6E4-A50E-4BAA-AACE-D0F5A2819E72}"/>
                </a:ext>
              </a:extLst>
            </p:cNvPr>
            <p:cNvSpPr txBox="1"/>
            <p:nvPr/>
          </p:nvSpPr>
          <p:spPr>
            <a:xfrm>
              <a:off x="3319373" y="2413418"/>
              <a:ext cx="13601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물고기 정보</a:t>
              </a:r>
            </a:p>
          </p:txBody>
        </p:sp>
      </p:grpSp>
      <p:grpSp>
        <p:nvGrpSpPr>
          <p:cNvPr id="117" name="그룹 116"/>
          <p:cNvGrpSpPr/>
          <p:nvPr/>
        </p:nvGrpSpPr>
        <p:grpSpPr>
          <a:xfrm>
            <a:off x="5293458" y="4220310"/>
            <a:ext cx="1573351" cy="1447674"/>
            <a:chOff x="3209925" y="1242854"/>
            <a:chExt cx="1573351" cy="1447674"/>
          </a:xfrm>
        </p:grpSpPr>
        <p:sp>
          <p:nvSpPr>
            <p:cNvPr id="118" name="모서리가 둥근 직사각형 117"/>
            <p:cNvSpPr/>
            <p:nvPr/>
          </p:nvSpPr>
          <p:spPr>
            <a:xfrm>
              <a:off x="3209925" y="1245096"/>
              <a:ext cx="1371600" cy="1445432"/>
            </a:xfrm>
            <a:prstGeom prst="roundRect">
              <a:avLst>
                <a:gd name="adj" fmla="val 7639"/>
              </a:avLst>
            </a:prstGeom>
            <a:solidFill>
              <a:schemeClr val="accent5">
                <a:lumMod val="40000"/>
                <a:lumOff val="60000"/>
                <a:alpha val="6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9" name="모서리가 둥근 직사각형 118"/>
            <p:cNvSpPr/>
            <p:nvPr/>
          </p:nvSpPr>
          <p:spPr>
            <a:xfrm>
              <a:off x="3209925" y="1242854"/>
              <a:ext cx="1371600" cy="839756"/>
            </a:xfrm>
            <a:prstGeom prst="roundRect">
              <a:avLst>
                <a:gd name="adj" fmla="val 7639"/>
              </a:avLst>
            </a:prstGeom>
            <a:solidFill>
              <a:schemeClr val="accent5">
                <a:lumMod val="60000"/>
                <a:lumOff val="40000"/>
                <a:alpha val="6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20" name="그림 11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30067" y="1377915"/>
              <a:ext cx="531316" cy="616019"/>
            </a:xfrm>
            <a:prstGeom prst="rect">
              <a:avLst/>
            </a:prstGeom>
          </p:spPr>
        </p:pic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CCA4D6E4-A50E-4BAA-AACE-D0F5A2819E72}"/>
                </a:ext>
              </a:extLst>
            </p:cNvPr>
            <p:cNvSpPr txBox="1"/>
            <p:nvPr/>
          </p:nvSpPr>
          <p:spPr>
            <a:xfrm>
              <a:off x="3423106" y="2105641"/>
              <a:ext cx="136017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물고기 이름</a:t>
              </a:r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CCA4D6E4-A50E-4BAA-AACE-D0F5A2819E72}"/>
                </a:ext>
              </a:extLst>
            </p:cNvPr>
            <p:cNvSpPr txBox="1"/>
            <p:nvPr/>
          </p:nvSpPr>
          <p:spPr>
            <a:xfrm>
              <a:off x="3319373" y="2413418"/>
              <a:ext cx="13601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물고기 정보</a:t>
              </a:r>
            </a:p>
          </p:txBody>
        </p:sp>
      </p:grpSp>
      <p:grpSp>
        <p:nvGrpSpPr>
          <p:cNvPr id="123" name="그룹 122"/>
          <p:cNvGrpSpPr/>
          <p:nvPr/>
        </p:nvGrpSpPr>
        <p:grpSpPr>
          <a:xfrm>
            <a:off x="6904730" y="4222663"/>
            <a:ext cx="1573351" cy="1447674"/>
            <a:chOff x="3209925" y="1242854"/>
            <a:chExt cx="1573351" cy="1447674"/>
          </a:xfrm>
        </p:grpSpPr>
        <p:sp>
          <p:nvSpPr>
            <p:cNvPr id="124" name="모서리가 둥근 직사각형 123"/>
            <p:cNvSpPr/>
            <p:nvPr/>
          </p:nvSpPr>
          <p:spPr>
            <a:xfrm>
              <a:off x="3209925" y="1245096"/>
              <a:ext cx="1371600" cy="1445432"/>
            </a:xfrm>
            <a:prstGeom prst="roundRect">
              <a:avLst>
                <a:gd name="adj" fmla="val 7639"/>
              </a:avLst>
            </a:prstGeom>
            <a:solidFill>
              <a:schemeClr val="accent5">
                <a:lumMod val="40000"/>
                <a:lumOff val="60000"/>
                <a:alpha val="6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5" name="모서리가 둥근 직사각형 124"/>
            <p:cNvSpPr/>
            <p:nvPr/>
          </p:nvSpPr>
          <p:spPr>
            <a:xfrm>
              <a:off x="3209925" y="1242854"/>
              <a:ext cx="1371600" cy="839756"/>
            </a:xfrm>
            <a:prstGeom prst="roundRect">
              <a:avLst>
                <a:gd name="adj" fmla="val 7639"/>
              </a:avLst>
            </a:prstGeom>
            <a:solidFill>
              <a:schemeClr val="accent5">
                <a:lumMod val="60000"/>
                <a:lumOff val="40000"/>
                <a:alpha val="6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26" name="그림 12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30067" y="1377915"/>
              <a:ext cx="531316" cy="616019"/>
            </a:xfrm>
            <a:prstGeom prst="rect">
              <a:avLst/>
            </a:prstGeom>
          </p:spPr>
        </p:pic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CCA4D6E4-A50E-4BAA-AACE-D0F5A2819E72}"/>
                </a:ext>
              </a:extLst>
            </p:cNvPr>
            <p:cNvSpPr txBox="1"/>
            <p:nvPr/>
          </p:nvSpPr>
          <p:spPr>
            <a:xfrm>
              <a:off x="3423106" y="2105641"/>
              <a:ext cx="136017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물고기 이름</a:t>
              </a: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CCA4D6E4-A50E-4BAA-AACE-D0F5A2819E72}"/>
                </a:ext>
              </a:extLst>
            </p:cNvPr>
            <p:cNvSpPr txBox="1"/>
            <p:nvPr/>
          </p:nvSpPr>
          <p:spPr>
            <a:xfrm>
              <a:off x="3319373" y="2413418"/>
              <a:ext cx="13601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물고기 정보</a:t>
              </a:r>
            </a:p>
          </p:txBody>
        </p:sp>
      </p:grpSp>
      <p:grpSp>
        <p:nvGrpSpPr>
          <p:cNvPr id="129" name="그룹 128"/>
          <p:cNvGrpSpPr/>
          <p:nvPr/>
        </p:nvGrpSpPr>
        <p:grpSpPr>
          <a:xfrm>
            <a:off x="8505041" y="4225134"/>
            <a:ext cx="1573351" cy="1447674"/>
            <a:chOff x="3209925" y="1242854"/>
            <a:chExt cx="1573351" cy="1447674"/>
          </a:xfrm>
        </p:grpSpPr>
        <p:sp>
          <p:nvSpPr>
            <p:cNvPr id="130" name="모서리가 둥근 직사각형 129"/>
            <p:cNvSpPr/>
            <p:nvPr/>
          </p:nvSpPr>
          <p:spPr>
            <a:xfrm>
              <a:off x="3209925" y="1245096"/>
              <a:ext cx="1371600" cy="1445432"/>
            </a:xfrm>
            <a:prstGeom prst="roundRect">
              <a:avLst>
                <a:gd name="adj" fmla="val 7639"/>
              </a:avLst>
            </a:prstGeom>
            <a:solidFill>
              <a:schemeClr val="accent5">
                <a:lumMod val="40000"/>
                <a:lumOff val="60000"/>
                <a:alpha val="6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1" name="모서리가 둥근 직사각형 130"/>
            <p:cNvSpPr/>
            <p:nvPr/>
          </p:nvSpPr>
          <p:spPr>
            <a:xfrm>
              <a:off x="3209925" y="1242854"/>
              <a:ext cx="1371600" cy="839756"/>
            </a:xfrm>
            <a:prstGeom prst="roundRect">
              <a:avLst>
                <a:gd name="adj" fmla="val 7639"/>
              </a:avLst>
            </a:prstGeom>
            <a:solidFill>
              <a:schemeClr val="accent5">
                <a:lumMod val="60000"/>
                <a:lumOff val="40000"/>
                <a:alpha val="6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32" name="그림 13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30067" y="1377915"/>
              <a:ext cx="531316" cy="616019"/>
            </a:xfrm>
            <a:prstGeom prst="rect">
              <a:avLst/>
            </a:prstGeom>
          </p:spPr>
        </p:pic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CCA4D6E4-A50E-4BAA-AACE-D0F5A2819E72}"/>
                </a:ext>
              </a:extLst>
            </p:cNvPr>
            <p:cNvSpPr txBox="1"/>
            <p:nvPr/>
          </p:nvSpPr>
          <p:spPr>
            <a:xfrm>
              <a:off x="3423106" y="2105641"/>
              <a:ext cx="136017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물고기 이름</a:t>
              </a: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CCA4D6E4-A50E-4BAA-AACE-D0F5A2819E72}"/>
                </a:ext>
              </a:extLst>
            </p:cNvPr>
            <p:cNvSpPr txBox="1"/>
            <p:nvPr/>
          </p:nvSpPr>
          <p:spPr>
            <a:xfrm>
              <a:off x="3319373" y="2413418"/>
              <a:ext cx="13601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물고기 정보</a:t>
              </a:r>
            </a:p>
          </p:txBody>
        </p:sp>
      </p:grpSp>
      <p:pic>
        <p:nvPicPr>
          <p:cNvPr id="135" name="그림 13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325" y="341447"/>
            <a:ext cx="531316" cy="616019"/>
          </a:xfrm>
          <a:prstGeom prst="rect">
            <a:avLst/>
          </a:prstGeom>
        </p:spPr>
      </p:pic>
      <p:grpSp>
        <p:nvGrpSpPr>
          <p:cNvPr id="136" name="그룹 135"/>
          <p:cNvGrpSpPr/>
          <p:nvPr/>
        </p:nvGrpSpPr>
        <p:grpSpPr>
          <a:xfrm>
            <a:off x="2130295" y="1222854"/>
            <a:ext cx="1573351" cy="1447674"/>
            <a:chOff x="3209925" y="1242854"/>
            <a:chExt cx="1573351" cy="1447674"/>
          </a:xfrm>
        </p:grpSpPr>
        <p:sp>
          <p:nvSpPr>
            <p:cNvPr id="137" name="모서리가 둥근 직사각형 136"/>
            <p:cNvSpPr/>
            <p:nvPr/>
          </p:nvSpPr>
          <p:spPr>
            <a:xfrm>
              <a:off x="3209925" y="1245096"/>
              <a:ext cx="1371600" cy="1445432"/>
            </a:xfrm>
            <a:prstGeom prst="roundRect">
              <a:avLst>
                <a:gd name="adj" fmla="val 7639"/>
              </a:avLst>
            </a:prstGeom>
            <a:solidFill>
              <a:schemeClr val="accent5">
                <a:lumMod val="40000"/>
                <a:lumOff val="60000"/>
                <a:alpha val="6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8" name="모서리가 둥근 직사각형 137"/>
            <p:cNvSpPr/>
            <p:nvPr/>
          </p:nvSpPr>
          <p:spPr>
            <a:xfrm>
              <a:off x="3209925" y="1242854"/>
              <a:ext cx="1371600" cy="839756"/>
            </a:xfrm>
            <a:prstGeom prst="roundRect">
              <a:avLst>
                <a:gd name="adj" fmla="val 7639"/>
              </a:avLst>
            </a:prstGeom>
            <a:solidFill>
              <a:schemeClr val="accent5">
                <a:lumMod val="60000"/>
                <a:lumOff val="40000"/>
                <a:alpha val="6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39" name="그림 13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30067" y="1377915"/>
              <a:ext cx="531316" cy="616019"/>
            </a:xfrm>
            <a:prstGeom prst="rect">
              <a:avLst/>
            </a:prstGeom>
          </p:spPr>
        </p:pic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CCA4D6E4-A50E-4BAA-AACE-D0F5A2819E72}"/>
                </a:ext>
              </a:extLst>
            </p:cNvPr>
            <p:cNvSpPr txBox="1"/>
            <p:nvPr/>
          </p:nvSpPr>
          <p:spPr>
            <a:xfrm>
              <a:off x="3423106" y="2105641"/>
              <a:ext cx="136017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물고기 이름</a:t>
              </a: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CCA4D6E4-A50E-4BAA-AACE-D0F5A2819E72}"/>
                </a:ext>
              </a:extLst>
            </p:cNvPr>
            <p:cNvSpPr txBox="1"/>
            <p:nvPr/>
          </p:nvSpPr>
          <p:spPr>
            <a:xfrm>
              <a:off x="3319373" y="2413418"/>
              <a:ext cx="13601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물고기 정보</a:t>
              </a:r>
            </a:p>
          </p:txBody>
        </p:sp>
      </p:grpSp>
      <p:grpSp>
        <p:nvGrpSpPr>
          <p:cNvPr id="142" name="그룹 141"/>
          <p:cNvGrpSpPr/>
          <p:nvPr/>
        </p:nvGrpSpPr>
        <p:grpSpPr>
          <a:xfrm>
            <a:off x="2133118" y="2721823"/>
            <a:ext cx="1573351" cy="1447674"/>
            <a:chOff x="3209925" y="1242854"/>
            <a:chExt cx="1573351" cy="1447674"/>
          </a:xfrm>
        </p:grpSpPr>
        <p:sp>
          <p:nvSpPr>
            <p:cNvPr id="143" name="모서리가 둥근 직사각형 142"/>
            <p:cNvSpPr/>
            <p:nvPr/>
          </p:nvSpPr>
          <p:spPr>
            <a:xfrm>
              <a:off x="3209925" y="1245096"/>
              <a:ext cx="1371600" cy="1445432"/>
            </a:xfrm>
            <a:prstGeom prst="roundRect">
              <a:avLst>
                <a:gd name="adj" fmla="val 7639"/>
              </a:avLst>
            </a:prstGeom>
            <a:solidFill>
              <a:schemeClr val="accent5">
                <a:lumMod val="40000"/>
                <a:lumOff val="60000"/>
                <a:alpha val="6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4" name="모서리가 둥근 직사각형 143"/>
            <p:cNvSpPr/>
            <p:nvPr/>
          </p:nvSpPr>
          <p:spPr>
            <a:xfrm>
              <a:off x="3209925" y="1242854"/>
              <a:ext cx="1371600" cy="839756"/>
            </a:xfrm>
            <a:prstGeom prst="roundRect">
              <a:avLst>
                <a:gd name="adj" fmla="val 7639"/>
              </a:avLst>
            </a:prstGeom>
            <a:solidFill>
              <a:schemeClr val="accent5">
                <a:lumMod val="60000"/>
                <a:lumOff val="40000"/>
                <a:alpha val="6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45" name="그림 14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30067" y="1377915"/>
              <a:ext cx="531316" cy="616019"/>
            </a:xfrm>
            <a:prstGeom prst="rect">
              <a:avLst/>
            </a:prstGeom>
          </p:spPr>
        </p:pic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CCA4D6E4-A50E-4BAA-AACE-D0F5A2819E72}"/>
                </a:ext>
              </a:extLst>
            </p:cNvPr>
            <p:cNvSpPr txBox="1"/>
            <p:nvPr/>
          </p:nvSpPr>
          <p:spPr>
            <a:xfrm>
              <a:off x="3423106" y="2105641"/>
              <a:ext cx="136017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물고기 이름</a:t>
              </a:r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CCA4D6E4-A50E-4BAA-AACE-D0F5A2819E72}"/>
                </a:ext>
              </a:extLst>
            </p:cNvPr>
            <p:cNvSpPr txBox="1"/>
            <p:nvPr/>
          </p:nvSpPr>
          <p:spPr>
            <a:xfrm>
              <a:off x="3319373" y="2413418"/>
              <a:ext cx="13601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물고기 정보</a:t>
              </a:r>
            </a:p>
          </p:txBody>
        </p:sp>
      </p:grpSp>
      <p:grpSp>
        <p:nvGrpSpPr>
          <p:cNvPr id="148" name="그룹 147"/>
          <p:cNvGrpSpPr/>
          <p:nvPr/>
        </p:nvGrpSpPr>
        <p:grpSpPr>
          <a:xfrm>
            <a:off x="2131407" y="4226255"/>
            <a:ext cx="1573351" cy="1447674"/>
            <a:chOff x="3209925" y="1242854"/>
            <a:chExt cx="1573351" cy="1447674"/>
          </a:xfrm>
        </p:grpSpPr>
        <p:sp>
          <p:nvSpPr>
            <p:cNvPr id="149" name="모서리가 둥근 직사각형 148"/>
            <p:cNvSpPr/>
            <p:nvPr/>
          </p:nvSpPr>
          <p:spPr>
            <a:xfrm>
              <a:off x="3209925" y="1245096"/>
              <a:ext cx="1371600" cy="1445432"/>
            </a:xfrm>
            <a:prstGeom prst="roundRect">
              <a:avLst>
                <a:gd name="adj" fmla="val 7639"/>
              </a:avLst>
            </a:prstGeom>
            <a:solidFill>
              <a:schemeClr val="accent5">
                <a:lumMod val="40000"/>
                <a:lumOff val="60000"/>
                <a:alpha val="6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0" name="모서리가 둥근 직사각형 149"/>
            <p:cNvSpPr/>
            <p:nvPr/>
          </p:nvSpPr>
          <p:spPr>
            <a:xfrm>
              <a:off x="3209925" y="1242854"/>
              <a:ext cx="1371600" cy="839756"/>
            </a:xfrm>
            <a:prstGeom prst="roundRect">
              <a:avLst>
                <a:gd name="adj" fmla="val 7639"/>
              </a:avLst>
            </a:prstGeom>
            <a:solidFill>
              <a:schemeClr val="accent5">
                <a:lumMod val="60000"/>
                <a:lumOff val="40000"/>
                <a:alpha val="6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51" name="그림 15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30067" y="1377915"/>
              <a:ext cx="531316" cy="616019"/>
            </a:xfrm>
            <a:prstGeom prst="rect">
              <a:avLst/>
            </a:prstGeom>
          </p:spPr>
        </p:pic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CCA4D6E4-A50E-4BAA-AACE-D0F5A2819E72}"/>
                </a:ext>
              </a:extLst>
            </p:cNvPr>
            <p:cNvSpPr txBox="1"/>
            <p:nvPr/>
          </p:nvSpPr>
          <p:spPr>
            <a:xfrm>
              <a:off x="3423106" y="2105641"/>
              <a:ext cx="136017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물고기 이름</a:t>
              </a:r>
            </a:p>
          </p:txBody>
        </p: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CCA4D6E4-A50E-4BAA-AACE-D0F5A2819E72}"/>
                </a:ext>
              </a:extLst>
            </p:cNvPr>
            <p:cNvSpPr txBox="1"/>
            <p:nvPr/>
          </p:nvSpPr>
          <p:spPr>
            <a:xfrm>
              <a:off x="3319373" y="2413418"/>
              <a:ext cx="13601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물고기 정보</a:t>
              </a:r>
            </a:p>
          </p:txBody>
        </p:sp>
      </p:grpSp>
      <p:pic>
        <p:nvPicPr>
          <p:cNvPr id="155" name="그림 15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0080" y="325218"/>
            <a:ext cx="572048" cy="579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9122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3EB02A12-4D14-4DC9-9D5E-E8E3A97BD1DF}"/>
              </a:ext>
            </a:extLst>
          </p:cNvPr>
          <p:cNvSpPr/>
          <p:nvPr/>
        </p:nvSpPr>
        <p:spPr>
          <a:xfrm>
            <a:off x="666751" y="763121"/>
            <a:ext cx="2045074" cy="5331759"/>
          </a:xfrm>
          <a:prstGeom prst="roundRect">
            <a:avLst>
              <a:gd name="adj" fmla="val 7305"/>
            </a:avLst>
          </a:prstGeom>
          <a:solidFill>
            <a:srgbClr val="FEC200">
              <a:alpha val="7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CAE5FEFC-98E8-4F6C-B9DF-C7B15B78B720}"/>
              </a:ext>
            </a:extLst>
          </p:cNvPr>
          <p:cNvSpPr/>
          <p:nvPr/>
        </p:nvSpPr>
        <p:spPr>
          <a:xfrm>
            <a:off x="2711825" y="763121"/>
            <a:ext cx="8518150" cy="5331757"/>
          </a:xfrm>
          <a:prstGeom prst="roundRect">
            <a:avLst>
              <a:gd name="adj" fmla="val 2546"/>
            </a:avLst>
          </a:prstGeom>
          <a:solidFill>
            <a:srgbClr val="FEC200">
              <a:alpha val="7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5E1433EA-A921-4388-8185-710C655851E1}"/>
              </a:ext>
            </a:extLst>
          </p:cNvPr>
          <p:cNvSpPr/>
          <p:nvPr/>
        </p:nvSpPr>
        <p:spPr>
          <a:xfrm>
            <a:off x="10958514" y="1419225"/>
            <a:ext cx="885824" cy="456078"/>
          </a:xfrm>
          <a:prstGeom prst="roundRect">
            <a:avLst>
              <a:gd name="adj" fmla="val 23431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9D73AF2D-6332-4BAB-BF3D-5A693AB0B9D5}"/>
              </a:ext>
            </a:extLst>
          </p:cNvPr>
          <p:cNvSpPr/>
          <p:nvPr/>
        </p:nvSpPr>
        <p:spPr>
          <a:xfrm>
            <a:off x="2809875" y="929247"/>
            <a:ext cx="8148639" cy="4999503"/>
          </a:xfrm>
          <a:prstGeom prst="roundRect">
            <a:avLst>
              <a:gd name="adj" fmla="val 2546"/>
            </a:avLst>
          </a:prstGeom>
          <a:solidFill>
            <a:schemeClr val="bg2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F131775-D4A9-4F21-A098-D1BF66624FF5}"/>
              </a:ext>
            </a:extLst>
          </p:cNvPr>
          <p:cNvSpPr/>
          <p:nvPr/>
        </p:nvSpPr>
        <p:spPr>
          <a:xfrm>
            <a:off x="10958514" y="1940857"/>
            <a:ext cx="885824" cy="456078"/>
          </a:xfrm>
          <a:prstGeom prst="roundRect">
            <a:avLst>
              <a:gd name="adj" fmla="val 23431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정보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39728E0B-2B8D-4CC4-A40A-72401844F6A0}"/>
              </a:ext>
            </a:extLst>
          </p:cNvPr>
          <p:cNvSpPr/>
          <p:nvPr/>
        </p:nvSpPr>
        <p:spPr>
          <a:xfrm>
            <a:off x="10968040" y="2462489"/>
            <a:ext cx="885824" cy="456078"/>
          </a:xfrm>
          <a:prstGeom prst="roundRect">
            <a:avLst>
              <a:gd name="adj" fmla="val 23431"/>
            </a:avLst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게시판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8AD4B344-1376-49A5-A6DA-4F6471C5F362}"/>
              </a:ext>
            </a:extLst>
          </p:cNvPr>
          <p:cNvSpPr/>
          <p:nvPr/>
        </p:nvSpPr>
        <p:spPr>
          <a:xfrm>
            <a:off x="838200" y="929246"/>
            <a:ext cx="1781175" cy="4999503"/>
          </a:xfrm>
          <a:prstGeom prst="roundRect">
            <a:avLst>
              <a:gd name="adj" fmla="val 8646"/>
            </a:avLst>
          </a:prstGeom>
          <a:solidFill>
            <a:schemeClr val="bg2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8337527D-D609-43AC-A51F-F982CF184BB1}"/>
              </a:ext>
            </a:extLst>
          </p:cNvPr>
          <p:cNvGrpSpPr/>
          <p:nvPr/>
        </p:nvGrpSpPr>
        <p:grpSpPr>
          <a:xfrm>
            <a:off x="2524125" y="1685925"/>
            <a:ext cx="367274" cy="3486150"/>
            <a:chOff x="2524125" y="1685925"/>
            <a:chExt cx="367274" cy="3486150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C85832C1-CD1D-4ADD-85A4-7BD4E497BB44}"/>
                </a:ext>
              </a:extLst>
            </p:cNvPr>
            <p:cNvSpPr/>
            <p:nvPr/>
          </p:nvSpPr>
          <p:spPr>
            <a:xfrm>
              <a:off x="2524125" y="1685925"/>
              <a:ext cx="359149" cy="112395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accent6">
                    <a:lumMod val="20000"/>
                    <a:lumOff val="80000"/>
                  </a:schemeClr>
                </a:gs>
                <a:gs pos="0">
                  <a:schemeClr val="accent6">
                    <a:lumMod val="5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FAF295A6-8D18-4206-AE66-0C576ECAA5BC}"/>
                </a:ext>
              </a:extLst>
            </p:cNvPr>
            <p:cNvSpPr/>
            <p:nvPr/>
          </p:nvSpPr>
          <p:spPr>
            <a:xfrm>
              <a:off x="2529768" y="2056501"/>
              <a:ext cx="359149" cy="112395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accent6">
                    <a:lumMod val="20000"/>
                    <a:lumOff val="80000"/>
                  </a:schemeClr>
                </a:gs>
                <a:gs pos="0">
                  <a:schemeClr val="accent6">
                    <a:lumMod val="5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CA690817-BB61-4DAA-8B1B-98DFAB9A4396}"/>
                </a:ext>
              </a:extLst>
            </p:cNvPr>
            <p:cNvSpPr/>
            <p:nvPr/>
          </p:nvSpPr>
          <p:spPr>
            <a:xfrm>
              <a:off x="2526607" y="4689104"/>
              <a:ext cx="359149" cy="112395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accent6">
                    <a:lumMod val="20000"/>
                    <a:lumOff val="80000"/>
                  </a:schemeClr>
                </a:gs>
                <a:gs pos="0">
                  <a:schemeClr val="accent6">
                    <a:lumMod val="5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BACB65B5-C8B0-4A29-AD99-E8F8CF837B68}"/>
                </a:ext>
              </a:extLst>
            </p:cNvPr>
            <p:cNvSpPr/>
            <p:nvPr/>
          </p:nvSpPr>
          <p:spPr>
            <a:xfrm>
              <a:off x="2532250" y="5059680"/>
              <a:ext cx="359149" cy="112395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accent6">
                    <a:lumMod val="20000"/>
                    <a:lumOff val="80000"/>
                  </a:schemeClr>
                </a:gs>
                <a:gs pos="0">
                  <a:schemeClr val="accent6">
                    <a:lumMod val="5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9918FD94-A4BF-401D-916B-3441D107F899}"/>
              </a:ext>
            </a:extLst>
          </p:cNvPr>
          <p:cNvGrpSpPr/>
          <p:nvPr/>
        </p:nvGrpSpPr>
        <p:grpSpPr>
          <a:xfrm>
            <a:off x="9733147" y="290058"/>
            <a:ext cx="1021699" cy="639187"/>
            <a:chOff x="7531751" y="985502"/>
            <a:chExt cx="1465019" cy="903365"/>
          </a:xfrm>
        </p:grpSpPr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FDC7FFCE-52B2-4D28-9B11-A2F6A77C3BB0}"/>
                </a:ext>
              </a:extLst>
            </p:cNvPr>
            <p:cNvSpPr/>
            <p:nvPr/>
          </p:nvSpPr>
          <p:spPr>
            <a:xfrm>
              <a:off x="7531751" y="985502"/>
              <a:ext cx="1465019" cy="903365"/>
            </a:xfrm>
            <a:prstGeom prst="roundRect">
              <a:avLst>
                <a:gd name="adj" fmla="val 23431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D834788B-C05D-4C63-8ED3-937B31DD36CA}"/>
                </a:ext>
              </a:extLst>
            </p:cNvPr>
            <p:cNvGrpSpPr/>
            <p:nvPr/>
          </p:nvGrpSpPr>
          <p:grpSpPr>
            <a:xfrm>
              <a:off x="7917223" y="1380927"/>
              <a:ext cx="731684" cy="112516"/>
              <a:chOff x="9331161" y="523094"/>
              <a:chExt cx="731684" cy="112516"/>
            </a:xfrm>
          </p:grpSpPr>
          <p:grpSp>
            <p:nvGrpSpPr>
              <p:cNvPr id="23" name="그룹 22">
                <a:extLst>
                  <a:ext uri="{FF2B5EF4-FFF2-40B4-BE49-F238E27FC236}">
                    <a16:creationId xmlns:a16="http://schemas.microsoft.com/office/drawing/2014/main" id="{B2AE08D3-841C-40A0-832A-58B1FB852EA0}"/>
                  </a:ext>
                </a:extLst>
              </p:cNvPr>
              <p:cNvGrpSpPr/>
              <p:nvPr/>
            </p:nvGrpSpPr>
            <p:grpSpPr>
              <a:xfrm>
                <a:off x="9910117" y="523094"/>
                <a:ext cx="152728" cy="112516"/>
                <a:chOff x="9614371" y="436125"/>
                <a:chExt cx="152728" cy="112516"/>
              </a:xfrm>
            </p:grpSpPr>
            <p:sp>
              <p:nvSpPr>
                <p:cNvPr id="19" name="이등변 삼각형 18">
                  <a:extLst>
                    <a:ext uri="{FF2B5EF4-FFF2-40B4-BE49-F238E27FC236}">
                      <a16:creationId xmlns:a16="http://schemas.microsoft.com/office/drawing/2014/main" id="{52AB7624-46BF-4CA6-8A71-E8E700115BA1}"/>
                    </a:ext>
                  </a:extLst>
                </p:cNvPr>
                <p:cNvSpPr/>
                <p:nvPr/>
              </p:nvSpPr>
              <p:spPr>
                <a:xfrm rot="5400000">
                  <a:off x="9596295" y="454201"/>
                  <a:ext cx="112515" cy="76364"/>
                </a:xfrm>
                <a:prstGeom prst="triangl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0" name="이등변 삼각형 19">
                  <a:extLst>
                    <a:ext uri="{FF2B5EF4-FFF2-40B4-BE49-F238E27FC236}">
                      <a16:creationId xmlns:a16="http://schemas.microsoft.com/office/drawing/2014/main" id="{F8B6DFB8-7E29-4D1F-A23B-1FC08D1D0A91}"/>
                    </a:ext>
                  </a:extLst>
                </p:cNvPr>
                <p:cNvSpPr/>
                <p:nvPr/>
              </p:nvSpPr>
              <p:spPr>
                <a:xfrm rot="5400000">
                  <a:off x="9672659" y="454202"/>
                  <a:ext cx="112515" cy="76364"/>
                </a:xfrm>
                <a:prstGeom prst="triangl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DAD7C853-AE18-47FD-998B-5040C11086BB}"/>
                  </a:ext>
                </a:extLst>
              </p:cNvPr>
              <p:cNvGrpSpPr/>
              <p:nvPr/>
            </p:nvGrpSpPr>
            <p:grpSpPr>
              <a:xfrm>
                <a:off x="9331161" y="523094"/>
                <a:ext cx="156374" cy="112516"/>
                <a:chOff x="9220200" y="436125"/>
                <a:chExt cx="156374" cy="112516"/>
              </a:xfrm>
            </p:grpSpPr>
            <p:sp>
              <p:nvSpPr>
                <p:cNvPr id="21" name="이등변 삼각형 20">
                  <a:extLst>
                    <a:ext uri="{FF2B5EF4-FFF2-40B4-BE49-F238E27FC236}">
                      <a16:creationId xmlns:a16="http://schemas.microsoft.com/office/drawing/2014/main" id="{05BCAF30-541E-4559-AAEB-69C372874745}"/>
                    </a:ext>
                  </a:extLst>
                </p:cNvPr>
                <p:cNvSpPr/>
                <p:nvPr/>
              </p:nvSpPr>
              <p:spPr>
                <a:xfrm rot="5400000" flipV="1">
                  <a:off x="9203947" y="452378"/>
                  <a:ext cx="112515" cy="80010"/>
                </a:xfrm>
                <a:prstGeom prst="triangl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2" name="이등변 삼각형 21">
                  <a:extLst>
                    <a:ext uri="{FF2B5EF4-FFF2-40B4-BE49-F238E27FC236}">
                      <a16:creationId xmlns:a16="http://schemas.microsoft.com/office/drawing/2014/main" id="{534667A7-5095-4311-9320-C67743D06EC8}"/>
                    </a:ext>
                  </a:extLst>
                </p:cNvPr>
                <p:cNvSpPr/>
                <p:nvPr/>
              </p:nvSpPr>
              <p:spPr>
                <a:xfrm rot="5400000" flipV="1">
                  <a:off x="9280311" y="452379"/>
                  <a:ext cx="112515" cy="80010"/>
                </a:xfrm>
                <a:prstGeom prst="triangl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32" name="그룹 31">
                <a:extLst>
                  <a:ext uri="{FF2B5EF4-FFF2-40B4-BE49-F238E27FC236}">
                    <a16:creationId xmlns:a16="http://schemas.microsoft.com/office/drawing/2014/main" id="{535B64F6-1EFE-44A5-90EB-5CDF2C0ACBF2}"/>
                  </a:ext>
                </a:extLst>
              </p:cNvPr>
              <p:cNvGrpSpPr/>
              <p:nvPr/>
            </p:nvGrpSpPr>
            <p:grpSpPr>
              <a:xfrm>
                <a:off x="9678199" y="523094"/>
                <a:ext cx="38100" cy="112516"/>
                <a:chOff x="9538499" y="436125"/>
                <a:chExt cx="38100" cy="112516"/>
              </a:xfrm>
            </p:grpSpPr>
            <p:cxnSp>
              <p:nvCxnSpPr>
                <p:cNvPr id="28" name="직선 연결선 27">
                  <a:extLst>
                    <a:ext uri="{FF2B5EF4-FFF2-40B4-BE49-F238E27FC236}">
                      <a16:creationId xmlns:a16="http://schemas.microsoft.com/office/drawing/2014/main" id="{B1AC8165-12F4-4A5D-976F-C73F422D9A7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538499" y="436125"/>
                  <a:ext cx="0" cy="112516"/>
                </a:xfrm>
                <a:prstGeom prst="line">
                  <a:avLst/>
                </a:prstGeom>
                <a:ln w="19050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직선 연결선 30">
                  <a:extLst>
                    <a:ext uri="{FF2B5EF4-FFF2-40B4-BE49-F238E27FC236}">
                      <a16:creationId xmlns:a16="http://schemas.microsoft.com/office/drawing/2014/main" id="{17187989-ACF0-4AE5-8E07-24306778250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576599" y="436125"/>
                  <a:ext cx="0" cy="112516"/>
                </a:xfrm>
                <a:prstGeom prst="line">
                  <a:avLst/>
                </a:prstGeom>
                <a:ln w="19050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1294F6CE-68E7-4315-8F15-31AAEA8DDFA9}"/>
                </a:ext>
              </a:extLst>
            </p:cNvPr>
            <p:cNvGrpSpPr/>
            <p:nvPr/>
          </p:nvGrpSpPr>
          <p:grpSpPr>
            <a:xfrm>
              <a:off x="7994855" y="1171193"/>
              <a:ext cx="901700" cy="45719"/>
              <a:chOff x="10126980" y="463687"/>
              <a:chExt cx="901700" cy="45719"/>
            </a:xfrm>
          </p:grpSpPr>
          <p:cxnSp>
            <p:nvCxnSpPr>
              <p:cNvPr id="36" name="직선 연결선 35">
                <a:extLst>
                  <a:ext uri="{FF2B5EF4-FFF2-40B4-BE49-F238E27FC236}">
                    <a16:creationId xmlns:a16="http://schemas.microsoft.com/office/drawing/2014/main" id="{14960224-8F84-4C91-BB2E-D46C9F21C28D}"/>
                  </a:ext>
                </a:extLst>
              </p:cNvPr>
              <p:cNvCxnSpPr/>
              <p:nvPr/>
            </p:nvCxnSpPr>
            <p:spPr>
              <a:xfrm>
                <a:off x="10126980" y="487038"/>
                <a:ext cx="901700" cy="0"/>
              </a:xfrm>
              <a:prstGeom prst="line">
                <a:avLst/>
              </a:prstGeom>
              <a:ln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>
                <a:extLst>
                  <a:ext uri="{FF2B5EF4-FFF2-40B4-BE49-F238E27FC236}">
                    <a16:creationId xmlns:a16="http://schemas.microsoft.com/office/drawing/2014/main" id="{934F389A-8C10-4732-88B0-F5972352D73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126980" y="487038"/>
                <a:ext cx="431800" cy="0"/>
              </a:xfrm>
              <a:prstGeom prst="line">
                <a:avLst/>
              </a:prstGeom>
              <a:ln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타원 38">
                <a:extLst>
                  <a:ext uri="{FF2B5EF4-FFF2-40B4-BE49-F238E27FC236}">
                    <a16:creationId xmlns:a16="http://schemas.microsoft.com/office/drawing/2014/main" id="{5D7CB53F-72D8-4E35-B56C-F22F7F0B57CC}"/>
                  </a:ext>
                </a:extLst>
              </p:cNvPr>
              <p:cNvSpPr/>
              <p:nvPr/>
            </p:nvSpPr>
            <p:spPr>
              <a:xfrm>
                <a:off x="10532111" y="463687"/>
                <a:ext cx="45719" cy="45719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42" name="그림 41" descr="검은색, 작은, 하얀색, 앉아있는이(가) 표시된 사진&#10;&#10;자동 생성된 설명">
              <a:extLst>
                <a:ext uri="{FF2B5EF4-FFF2-40B4-BE49-F238E27FC236}">
                  <a16:creationId xmlns:a16="http://schemas.microsoft.com/office/drawing/2014/main" id="{DA18AC6F-1C10-4B39-94A4-B6B59A54998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96301" y="1083079"/>
              <a:ext cx="228846" cy="215694"/>
            </a:xfrm>
            <a:prstGeom prst="rect">
              <a:avLst/>
            </a:prstGeom>
          </p:spPr>
        </p:pic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A200E3F1-8404-402D-A626-83F5C8604B71}"/>
                </a:ext>
              </a:extLst>
            </p:cNvPr>
            <p:cNvGrpSpPr/>
            <p:nvPr/>
          </p:nvGrpSpPr>
          <p:grpSpPr>
            <a:xfrm>
              <a:off x="7986555" y="1621953"/>
              <a:ext cx="555412" cy="93278"/>
              <a:chOff x="9827245" y="1190926"/>
              <a:chExt cx="555412" cy="93278"/>
            </a:xfrm>
          </p:grpSpPr>
          <p:grpSp>
            <p:nvGrpSpPr>
              <p:cNvPr id="49" name="그룹 48">
                <a:extLst>
                  <a:ext uri="{FF2B5EF4-FFF2-40B4-BE49-F238E27FC236}">
                    <a16:creationId xmlns:a16="http://schemas.microsoft.com/office/drawing/2014/main" id="{EA83F887-18F4-4846-8E94-31AE73E394F7}"/>
                  </a:ext>
                </a:extLst>
              </p:cNvPr>
              <p:cNvGrpSpPr/>
              <p:nvPr/>
            </p:nvGrpSpPr>
            <p:grpSpPr>
              <a:xfrm>
                <a:off x="9827245" y="1190926"/>
                <a:ext cx="72713" cy="93278"/>
                <a:chOff x="9167236" y="1208850"/>
                <a:chExt cx="222322" cy="281684"/>
              </a:xfrm>
            </p:grpSpPr>
            <p:sp>
              <p:nvSpPr>
                <p:cNvPr id="45" name="사각형: 둥근 모서리 44">
                  <a:extLst>
                    <a:ext uri="{FF2B5EF4-FFF2-40B4-BE49-F238E27FC236}">
                      <a16:creationId xmlns:a16="http://schemas.microsoft.com/office/drawing/2014/main" id="{2881F842-6680-4CA2-8BB6-B12502C92561}"/>
                    </a:ext>
                  </a:extLst>
                </p:cNvPr>
                <p:cNvSpPr/>
                <p:nvPr/>
              </p:nvSpPr>
              <p:spPr>
                <a:xfrm>
                  <a:off x="9167236" y="1285239"/>
                  <a:ext cx="116840" cy="128905"/>
                </a:xfrm>
                <a:prstGeom prst="round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6" name="이등변 삼각형 45">
                  <a:extLst>
                    <a:ext uri="{FF2B5EF4-FFF2-40B4-BE49-F238E27FC236}">
                      <a16:creationId xmlns:a16="http://schemas.microsoft.com/office/drawing/2014/main" id="{76F75DAE-8AA4-4254-BBE2-FF96D3B624AE}"/>
                    </a:ext>
                  </a:extLst>
                </p:cNvPr>
                <p:cNvSpPr/>
                <p:nvPr/>
              </p:nvSpPr>
              <p:spPr>
                <a:xfrm rot="16200000">
                  <a:off x="9145081" y="1246057"/>
                  <a:ext cx="281684" cy="207270"/>
                </a:xfrm>
                <a:prstGeom prst="triangl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60" name="그룹 59">
                <a:extLst>
                  <a:ext uri="{FF2B5EF4-FFF2-40B4-BE49-F238E27FC236}">
                    <a16:creationId xmlns:a16="http://schemas.microsoft.com/office/drawing/2014/main" id="{1A202E70-2C71-450C-A66F-38B4CA8271FE}"/>
                  </a:ext>
                </a:extLst>
              </p:cNvPr>
              <p:cNvGrpSpPr/>
              <p:nvPr/>
            </p:nvGrpSpPr>
            <p:grpSpPr>
              <a:xfrm>
                <a:off x="9961652" y="1214706"/>
                <a:ext cx="421005" cy="45719"/>
                <a:chOff x="8482994" y="1986585"/>
                <a:chExt cx="421005" cy="45719"/>
              </a:xfrm>
            </p:grpSpPr>
            <p:cxnSp>
              <p:nvCxnSpPr>
                <p:cNvPr id="51" name="직선 연결선 50">
                  <a:extLst>
                    <a:ext uri="{FF2B5EF4-FFF2-40B4-BE49-F238E27FC236}">
                      <a16:creationId xmlns:a16="http://schemas.microsoft.com/office/drawing/2014/main" id="{C1A50AA9-8E2E-4B7A-8C79-3B1D50D8B86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492519" y="2009936"/>
                  <a:ext cx="411480" cy="0"/>
                </a:xfrm>
                <a:prstGeom prst="line">
                  <a:avLst/>
                </a:prstGeom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직선 연결선 51">
                  <a:extLst>
                    <a:ext uri="{FF2B5EF4-FFF2-40B4-BE49-F238E27FC236}">
                      <a16:creationId xmlns:a16="http://schemas.microsoft.com/office/drawing/2014/main" id="{6EB685CF-29C1-4C70-8529-7148856B91B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482994" y="2009936"/>
                  <a:ext cx="308384" cy="0"/>
                </a:xfrm>
                <a:prstGeom prst="line">
                  <a:avLst/>
                </a:prstGeom>
                <a:ln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3" name="타원 52">
                  <a:extLst>
                    <a:ext uri="{FF2B5EF4-FFF2-40B4-BE49-F238E27FC236}">
                      <a16:creationId xmlns:a16="http://schemas.microsoft.com/office/drawing/2014/main" id="{38DD8FFB-6CA8-44DA-95B4-CDBB248F49B5}"/>
                    </a:ext>
                  </a:extLst>
                </p:cNvPr>
                <p:cNvSpPr/>
                <p:nvPr/>
              </p:nvSpPr>
              <p:spPr>
                <a:xfrm>
                  <a:off x="8764709" y="1986585"/>
                  <a:ext cx="45719" cy="45719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  <p:pic>
        <p:nvPicPr>
          <p:cNvPr id="3" name="그림 2" descr="그리기이(가) 표시된 사진&#10;&#10;자동 생성된 설명">
            <a:extLst>
              <a:ext uri="{FF2B5EF4-FFF2-40B4-BE49-F238E27FC236}">
                <a16:creationId xmlns:a16="http://schemas.microsoft.com/office/drawing/2014/main" id="{75F13C75-ACD0-417C-A866-F85D3CB7C4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291" y="1194505"/>
            <a:ext cx="1430992" cy="1095234"/>
          </a:xfrm>
          <a:prstGeom prst="rect">
            <a:avLst/>
          </a:prstGeom>
        </p:spPr>
      </p:pic>
      <p:pic>
        <p:nvPicPr>
          <p:cNvPr id="25" name="그림 24" descr="건물, 작은, 기차, 전면이(가) 표시된 사진&#10;&#10;자동 생성된 설명">
            <a:extLst>
              <a:ext uri="{FF2B5EF4-FFF2-40B4-BE49-F238E27FC236}">
                <a16:creationId xmlns:a16="http://schemas.microsoft.com/office/drawing/2014/main" id="{E6DD191D-74B3-4901-862B-C53E853D4D4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1652" y="1781356"/>
            <a:ext cx="2169458" cy="1135091"/>
          </a:xfrm>
          <a:prstGeom prst="rect">
            <a:avLst/>
          </a:prstGeom>
        </p:spPr>
      </p:pic>
      <p:pic>
        <p:nvPicPr>
          <p:cNvPr id="27" name="그림 26" descr="잔디, 케이크, 테이블, 생일이(가) 표시된 사진&#10;&#10;자동 생성된 설명">
            <a:extLst>
              <a:ext uri="{FF2B5EF4-FFF2-40B4-BE49-F238E27FC236}">
                <a16:creationId xmlns:a16="http://schemas.microsoft.com/office/drawing/2014/main" id="{D118AD54-3D8F-48E8-A21C-30F7D90679D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1565" y="1777924"/>
            <a:ext cx="2288279" cy="1131658"/>
          </a:xfrm>
          <a:prstGeom prst="rect">
            <a:avLst/>
          </a:prstGeom>
        </p:spPr>
      </p:pic>
      <p:pic>
        <p:nvPicPr>
          <p:cNvPr id="30" name="그림 29" descr="테이블, 작은, 생활, 가구이(가) 표시된 사진&#10;&#10;자동 생성된 설명">
            <a:extLst>
              <a:ext uri="{FF2B5EF4-FFF2-40B4-BE49-F238E27FC236}">
                <a16:creationId xmlns:a16="http://schemas.microsoft.com/office/drawing/2014/main" id="{7625F198-F367-4742-A799-91664B118E8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4867" y="1798321"/>
            <a:ext cx="2170929" cy="1111262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FDBDC03E-28EB-4CED-B634-BD6F605303A9}"/>
              </a:ext>
            </a:extLst>
          </p:cNvPr>
          <p:cNvSpPr txBox="1"/>
          <p:nvPr/>
        </p:nvSpPr>
        <p:spPr>
          <a:xfrm>
            <a:off x="3101119" y="1371509"/>
            <a:ext cx="1782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자랑 </a:t>
            </a:r>
            <a:r>
              <a:rPr lang="en-US" altLang="ko-KR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BEST</a:t>
            </a:r>
            <a:endParaRPr lang="ko-KR" altLang="en-US" b="1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97182AE-E1F6-40E6-9B35-D0EC96F28479}"/>
              </a:ext>
            </a:extLst>
          </p:cNvPr>
          <p:cNvSpPr txBox="1"/>
          <p:nvPr/>
        </p:nvSpPr>
        <p:spPr>
          <a:xfrm>
            <a:off x="6673195" y="3865167"/>
            <a:ext cx="32715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SSAFY</a:t>
            </a:r>
            <a:r>
              <a:rPr lang="ko-KR" altLang="en-US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동물의 숲 유저 모임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FAE041A-431F-4347-A221-A3B3E4EFC379}"/>
              </a:ext>
            </a:extLst>
          </p:cNvPr>
          <p:cNvSpPr txBox="1"/>
          <p:nvPr/>
        </p:nvSpPr>
        <p:spPr>
          <a:xfrm>
            <a:off x="3101119" y="3428997"/>
            <a:ext cx="2690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동물의 숲 </a:t>
            </a:r>
            <a:r>
              <a:rPr lang="en-US" altLang="ko-KR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NEWS</a:t>
            </a:r>
            <a:endParaRPr lang="ko-KR" altLang="en-US" b="1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7FBD2BA-B3FE-4F00-A673-C94D1C58D6B1}"/>
              </a:ext>
            </a:extLst>
          </p:cNvPr>
          <p:cNvSpPr txBox="1"/>
          <p:nvPr/>
        </p:nvSpPr>
        <p:spPr>
          <a:xfrm>
            <a:off x="6671619" y="3428997"/>
            <a:ext cx="2690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커뮤니티 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DD94D6F-EB62-435A-8F5C-80E409EF2C4D}"/>
              </a:ext>
            </a:extLst>
          </p:cNvPr>
          <p:cNvSpPr txBox="1"/>
          <p:nvPr/>
        </p:nvSpPr>
        <p:spPr>
          <a:xfrm>
            <a:off x="3101119" y="3865167"/>
            <a:ext cx="28854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모여봐요 동물의 숲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070443" y="2308600"/>
            <a:ext cx="14309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배달의민족 주아" pitchFamily="18" charset="-127"/>
                <a:ea typeface="배달의민족 주아" pitchFamily="18" charset="-127"/>
              </a:rPr>
              <a:t>IP</a:t>
            </a:r>
            <a:r>
              <a:rPr lang="ko-KR" altLang="en-US" sz="1400" dirty="0">
                <a:latin typeface="배달의민족 주아" pitchFamily="18" charset="-127"/>
                <a:ea typeface="배달의민족 주아" pitchFamily="18" charset="-127"/>
              </a:rPr>
              <a:t>에 따른 닉네임</a:t>
            </a:r>
          </a:p>
        </p:txBody>
      </p:sp>
      <p:grpSp>
        <p:nvGrpSpPr>
          <p:cNvPr id="43" name="그룹 42"/>
          <p:cNvGrpSpPr/>
          <p:nvPr/>
        </p:nvGrpSpPr>
        <p:grpSpPr>
          <a:xfrm>
            <a:off x="1007409" y="2770266"/>
            <a:ext cx="1430992" cy="3046334"/>
            <a:chOff x="1007409" y="2770266"/>
            <a:chExt cx="1430992" cy="3046334"/>
          </a:xfrm>
        </p:grpSpPr>
        <p:sp>
          <p:nvSpPr>
            <p:cNvPr id="6" name="모서리가 둥근 직사각형 5"/>
            <p:cNvSpPr/>
            <p:nvPr/>
          </p:nvSpPr>
          <p:spPr>
            <a:xfrm>
              <a:off x="1007409" y="2770266"/>
              <a:ext cx="1430992" cy="3046334"/>
            </a:xfrm>
            <a:prstGeom prst="roundRect">
              <a:avLst>
                <a:gd name="adj" fmla="val 10454"/>
              </a:avLst>
            </a:prstGeom>
            <a:solidFill>
              <a:schemeClr val="accent6">
                <a:alpha val="4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모서리가 둥근 직사각형 53"/>
            <p:cNvSpPr/>
            <p:nvPr/>
          </p:nvSpPr>
          <p:spPr>
            <a:xfrm>
              <a:off x="1007409" y="5421780"/>
              <a:ext cx="1430992" cy="381000"/>
            </a:xfrm>
            <a:prstGeom prst="roundRect">
              <a:avLst>
                <a:gd name="adj" fmla="val 40000"/>
              </a:avLst>
            </a:prstGeom>
            <a:solidFill>
              <a:schemeClr val="accent6">
                <a:alpha val="4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193801" y="5464226"/>
              <a:ext cx="117475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rgbClr val="808080"/>
                  </a:solidFill>
                  <a:latin typeface="배달의민족 주아" pitchFamily="18" charset="-127"/>
                  <a:ea typeface="배달의민족 주아" pitchFamily="18" charset="-127"/>
                </a:rPr>
                <a:t>텍스트 입력</a:t>
              </a:r>
            </a:p>
          </p:txBody>
        </p:sp>
        <p:sp>
          <p:nvSpPr>
            <p:cNvPr id="29" name="타원 28"/>
            <p:cNvSpPr/>
            <p:nvPr/>
          </p:nvSpPr>
          <p:spPr>
            <a:xfrm>
              <a:off x="1070443" y="2909582"/>
              <a:ext cx="338791" cy="338791"/>
            </a:xfrm>
            <a:prstGeom prst="ellipse">
              <a:avLst/>
            </a:prstGeom>
            <a:blipFill>
              <a:blip r:embed="rId8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1409234" y="2948172"/>
              <a:ext cx="8593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50" dirty="0">
                  <a:latin typeface="배달의민족 주아" pitchFamily="18" charset="-127"/>
                  <a:ea typeface="배달의민족 주아" pitchFamily="18" charset="-127"/>
                </a:rPr>
                <a:t>안녕</a:t>
              </a:r>
            </a:p>
          </p:txBody>
        </p:sp>
        <p:sp>
          <p:nvSpPr>
            <p:cNvPr id="56" name="타원 55"/>
            <p:cNvSpPr/>
            <p:nvPr/>
          </p:nvSpPr>
          <p:spPr>
            <a:xfrm>
              <a:off x="1070443" y="3325672"/>
              <a:ext cx="338791" cy="338791"/>
            </a:xfrm>
            <a:prstGeom prst="ellipse">
              <a:avLst/>
            </a:prstGeom>
            <a:blipFill>
              <a:blip r:embed="rId9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1409234" y="3370770"/>
              <a:ext cx="8593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50" dirty="0">
                  <a:latin typeface="배달의민족 주아" pitchFamily="18" charset="-127"/>
                  <a:ea typeface="배달의민족 주아" pitchFamily="18" charset="-127"/>
                </a:rPr>
                <a:t>안녕하세요</a:t>
              </a:r>
            </a:p>
          </p:txBody>
        </p:sp>
      </p:grpSp>
      <p:pic>
        <p:nvPicPr>
          <p:cNvPr id="38" name="그림 3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5159" y="5130851"/>
            <a:ext cx="1003529" cy="952717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32DBBB13-0955-42D2-8DEA-5933E36847BB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046" y="131740"/>
            <a:ext cx="1021699" cy="970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4714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그림 4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15" t="20485" r="16016" b="48126"/>
          <a:stretch/>
        </p:blipFill>
        <p:spPr>
          <a:xfrm>
            <a:off x="563194" y="607580"/>
            <a:ext cx="2162175" cy="2152651"/>
          </a:xfrm>
          <a:prstGeom prst="rect">
            <a:avLst/>
          </a:prstGeom>
        </p:spPr>
      </p:pic>
      <p:pic>
        <p:nvPicPr>
          <p:cNvPr id="55" name="그림 5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8" t="10660" r="15039" b="14619"/>
          <a:stretch/>
        </p:blipFill>
        <p:spPr>
          <a:xfrm>
            <a:off x="1059715" y="3043690"/>
            <a:ext cx="1397735" cy="2734478"/>
          </a:xfrm>
          <a:prstGeom prst="rect">
            <a:avLst/>
          </a:prstGeom>
        </p:spPr>
      </p:pic>
      <p:pic>
        <p:nvPicPr>
          <p:cNvPr id="58" name="그림 5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54" t="25277" b="11667"/>
          <a:stretch/>
        </p:blipFill>
        <p:spPr>
          <a:xfrm>
            <a:off x="3819337" y="607580"/>
            <a:ext cx="3391088" cy="5170588"/>
          </a:xfrm>
          <a:prstGeom prst="rect">
            <a:avLst/>
          </a:prstGeom>
        </p:spPr>
      </p:pic>
      <p:pic>
        <p:nvPicPr>
          <p:cNvPr id="59" name="그림 5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44" t="11701" r="16691" b="54375"/>
          <a:stretch/>
        </p:blipFill>
        <p:spPr>
          <a:xfrm>
            <a:off x="8572500" y="607580"/>
            <a:ext cx="2114550" cy="2326500"/>
          </a:xfrm>
          <a:prstGeom prst="rect">
            <a:avLst/>
          </a:prstGeom>
        </p:spPr>
      </p:pic>
      <p:pic>
        <p:nvPicPr>
          <p:cNvPr id="63" name="그림 62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45" t="11876" r="27630" b="54374"/>
          <a:stretch/>
        </p:blipFill>
        <p:spPr>
          <a:xfrm>
            <a:off x="8904102" y="3463591"/>
            <a:ext cx="1451345" cy="2314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7423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523FA3FF-E835-4FFF-AA32-EBD348D3E475}"/>
              </a:ext>
            </a:extLst>
          </p:cNvPr>
          <p:cNvGrpSpPr/>
          <p:nvPr/>
        </p:nvGrpSpPr>
        <p:grpSpPr>
          <a:xfrm>
            <a:off x="7800123" y="650269"/>
            <a:ext cx="3439256" cy="5557461"/>
            <a:chOff x="4279900" y="1444510"/>
            <a:chExt cx="1631621" cy="2636521"/>
          </a:xfrm>
        </p:grpSpPr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BE61592-9102-4F93-A2A2-DF01BEB65029}"/>
                </a:ext>
              </a:extLst>
            </p:cNvPr>
            <p:cNvSpPr/>
            <p:nvPr/>
          </p:nvSpPr>
          <p:spPr>
            <a:xfrm>
              <a:off x="4279900" y="1444511"/>
              <a:ext cx="1285240" cy="2636520"/>
            </a:xfrm>
            <a:prstGeom prst="roundRect">
              <a:avLst/>
            </a:prstGeom>
            <a:blipFill dpi="0" rotWithShape="1">
              <a:blip r:embed="rId2"/>
              <a:srcRect/>
              <a:stretch>
                <a:fillRect l="-10000" r="-134000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C522E388-E5B3-40BF-851B-26E549B8AD25}"/>
                </a:ext>
              </a:extLst>
            </p:cNvPr>
            <p:cNvSpPr/>
            <p:nvPr/>
          </p:nvSpPr>
          <p:spPr>
            <a:xfrm>
              <a:off x="4279900" y="1444510"/>
              <a:ext cx="1285240" cy="2202930"/>
            </a:xfrm>
            <a:prstGeom prst="roundRect">
              <a:avLst/>
            </a:prstGeom>
            <a:solidFill>
              <a:schemeClr val="accent5">
                <a:lumMod val="75000"/>
                <a:alpha val="5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4F42A73C-68DE-452A-B575-E3300BD7A60C}"/>
                </a:ext>
              </a:extLst>
            </p:cNvPr>
            <p:cNvSpPr/>
            <p:nvPr/>
          </p:nvSpPr>
          <p:spPr>
            <a:xfrm>
              <a:off x="4279900" y="1444511"/>
              <a:ext cx="1285240" cy="1654289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  <a:alpha val="5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EF640AB-5E3D-455C-8268-40779F13903B}"/>
                </a:ext>
              </a:extLst>
            </p:cNvPr>
            <p:cNvSpPr/>
            <p:nvPr/>
          </p:nvSpPr>
          <p:spPr>
            <a:xfrm>
              <a:off x="4279900" y="1444511"/>
              <a:ext cx="1285240" cy="1136129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  <a:alpha val="5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82163E6C-485A-4671-85B7-EDF586A57C9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95842" y="1538691"/>
              <a:ext cx="658738" cy="625715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5815260-0EC0-4E7C-B272-9838A466366A}"/>
                </a:ext>
              </a:extLst>
            </p:cNvPr>
            <p:cNvSpPr txBox="1"/>
            <p:nvPr/>
          </p:nvSpPr>
          <p:spPr>
            <a:xfrm>
              <a:off x="4617544" y="2303753"/>
              <a:ext cx="1097280" cy="248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커뮤니티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65921D8-6D83-4048-8F0B-335070D1B30F}"/>
                </a:ext>
              </a:extLst>
            </p:cNvPr>
            <p:cNvSpPr txBox="1"/>
            <p:nvPr/>
          </p:nvSpPr>
          <p:spPr>
            <a:xfrm>
              <a:off x="4778741" y="2830788"/>
              <a:ext cx="1097280" cy="248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물고기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289F4D3-A1D9-4B81-9AF3-AC30EB350813}"/>
                </a:ext>
              </a:extLst>
            </p:cNvPr>
            <p:cNvSpPr txBox="1"/>
            <p:nvPr/>
          </p:nvSpPr>
          <p:spPr>
            <a:xfrm>
              <a:off x="4814241" y="3375144"/>
              <a:ext cx="1097280" cy="248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곤충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96D52A4-92CE-4536-B4B8-C4E9DBBC1C86}"/>
                </a:ext>
              </a:extLst>
            </p:cNvPr>
            <p:cNvSpPr txBox="1"/>
            <p:nvPr/>
          </p:nvSpPr>
          <p:spPr>
            <a:xfrm>
              <a:off x="4767228" y="3804976"/>
              <a:ext cx="1097280" cy="248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꽃 재배</a:t>
              </a:r>
            </a:p>
          </p:txBody>
        </p: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716BEE89-73AD-4C14-A08C-1F1A3C4D56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5302" y="3450968"/>
            <a:ext cx="531316" cy="616019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09DC83EF-A3E1-4AEA-A6FC-AFDEA2440D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5302" y="4719807"/>
            <a:ext cx="572048" cy="48515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1137FCD7-DD31-4E79-9076-517CF513AD3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5302" y="5587501"/>
            <a:ext cx="572048" cy="57929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032A23CD-F5A1-4F1F-971A-492AF556C1EE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15" t="20485" r="16016" b="48126"/>
          <a:stretch/>
        </p:blipFill>
        <p:spPr>
          <a:xfrm>
            <a:off x="952621" y="948289"/>
            <a:ext cx="4875963" cy="4854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9265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D0BA989F-A021-4962-849C-0BC26B0B4A52}"/>
              </a:ext>
            </a:extLst>
          </p:cNvPr>
          <p:cNvSpPr/>
          <p:nvPr/>
        </p:nvSpPr>
        <p:spPr>
          <a:xfrm>
            <a:off x="7214195" y="666059"/>
            <a:ext cx="2693734" cy="5525881"/>
          </a:xfrm>
          <a:prstGeom prst="roundRect">
            <a:avLst/>
          </a:prstGeom>
          <a:blipFill dpi="0" rotWithShape="1">
            <a:blip r:embed="rId2"/>
            <a:srcRect/>
            <a:stretch>
              <a:fillRect l="-10000" r="-134000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B874D3CD-E02F-4F77-A8D6-404445C0202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8" t="10660" r="15039" b="14619"/>
          <a:stretch/>
        </p:blipFill>
        <p:spPr>
          <a:xfrm>
            <a:off x="2124586" y="971822"/>
            <a:ext cx="2377967" cy="4652168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B9FC726A-73F8-4875-883D-C080368E02EA}"/>
              </a:ext>
            </a:extLst>
          </p:cNvPr>
          <p:cNvSpPr/>
          <p:nvPr/>
        </p:nvSpPr>
        <p:spPr>
          <a:xfrm>
            <a:off x="7214195" y="5463251"/>
            <a:ext cx="2693734" cy="728689"/>
          </a:xfrm>
          <a:prstGeom prst="rect">
            <a:avLst/>
          </a:prstGeom>
          <a:solidFill>
            <a:schemeClr val="tx1">
              <a:alpha val="7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22E8484F-AA54-420F-A013-BE95A053AD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3060" y="5623990"/>
            <a:ext cx="384172" cy="445417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44D9B42B-FBB4-49E8-AA63-3D7DA83EE8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5789" y="5692055"/>
            <a:ext cx="413624" cy="350795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C646098C-AD81-4CE1-A784-697B349179C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4201" y="5623990"/>
            <a:ext cx="413624" cy="41886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84A63573-1799-4F27-AAC6-9096F12B36C1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8392" y="5503180"/>
            <a:ext cx="596111" cy="566227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526A85F0-3862-40E5-81F5-E30C878C1F79}"/>
              </a:ext>
            </a:extLst>
          </p:cNvPr>
          <p:cNvGrpSpPr/>
          <p:nvPr/>
        </p:nvGrpSpPr>
        <p:grpSpPr>
          <a:xfrm>
            <a:off x="7503244" y="1690333"/>
            <a:ext cx="1152545" cy="1103707"/>
            <a:chOff x="7308703" y="1089698"/>
            <a:chExt cx="1573351" cy="1506682"/>
          </a:xfrm>
        </p:grpSpPr>
        <p:sp>
          <p:nvSpPr>
            <p:cNvPr id="26" name="모서리가 둥근 직사각형 13">
              <a:extLst>
                <a:ext uri="{FF2B5EF4-FFF2-40B4-BE49-F238E27FC236}">
                  <a16:creationId xmlns:a16="http://schemas.microsoft.com/office/drawing/2014/main" id="{8DE80479-A9CF-4AA9-B089-25B1C45F1B0C}"/>
                </a:ext>
              </a:extLst>
            </p:cNvPr>
            <p:cNvSpPr/>
            <p:nvPr/>
          </p:nvSpPr>
          <p:spPr>
            <a:xfrm>
              <a:off x="7308703" y="1091940"/>
              <a:ext cx="1371600" cy="1445432"/>
            </a:xfrm>
            <a:prstGeom prst="roundRect">
              <a:avLst>
                <a:gd name="adj" fmla="val 7639"/>
              </a:avLst>
            </a:prstGeom>
            <a:solidFill>
              <a:schemeClr val="accent5">
                <a:lumMod val="40000"/>
                <a:lumOff val="60000"/>
                <a:alpha val="6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모서리가 둥근 직사각형 53">
              <a:extLst>
                <a:ext uri="{FF2B5EF4-FFF2-40B4-BE49-F238E27FC236}">
                  <a16:creationId xmlns:a16="http://schemas.microsoft.com/office/drawing/2014/main" id="{E929DBE1-9EB9-4AF0-97E9-7A158EC01999}"/>
                </a:ext>
              </a:extLst>
            </p:cNvPr>
            <p:cNvSpPr/>
            <p:nvPr/>
          </p:nvSpPr>
          <p:spPr>
            <a:xfrm>
              <a:off x="7308703" y="1089698"/>
              <a:ext cx="1371600" cy="839756"/>
            </a:xfrm>
            <a:prstGeom prst="roundRect">
              <a:avLst>
                <a:gd name="adj" fmla="val 7639"/>
              </a:avLst>
            </a:prstGeom>
            <a:solidFill>
              <a:schemeClr val="accent5">
                <a:lumMod val="60000"/>
                <a:lumOff val="40000"/>
                <a:alpha val="6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25F31C16-82D6-4D13-A992-CFE222EDCB2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28845" y="1224759"/>
              <a:ext cx="531316" cy="616019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A7C119A-9467-4906-A07D-1DB25F74F5F8}"/>
                </a:ext>
              </a:extLst>
            </p:cNvPr>
            <p:cNvSpPr txBox="1"/>
            <p:nvPr/>
          </p:nvSpPr>
          <p:spPr>
            <a:xfrm>
              <a:off x="7521884" y="1952485"/>
              <a:ext cx="1360170" cy="3571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50" b="1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물고기 이름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642BCD6-83E8-4F43-A542-EDD0B2CD1B31}"/>
                </a:ext>
              </a:extLst>
            </p:cNvPr>
            <p:cNvSpPr txBox="1"/>
            <p:nvPr/>
          </p:nvSpPr>
          <p:spPr>
            <a:xfrm>
              <a:off x="7418151" y="2260261"/>
              <a:ext cx="1360170" cy="3361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물고기 정보</a:t>
              </a: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EEA5926D-CF80-4382-A6C3-99E79D12082D}"/>
              </a:ext>
            </a:extLst>
          </p:cNvPr>
          <p:cNvGrpSpPr/>
          <p:nvPr/>
        </p:nvGrpSpPr>
        <p:grpSpPr>
          <a:xfrm>
            <a:off x="8575614" y="1690333"/>
            <a:ext cx="1152545" cy="1103707"/>
            <a:chOff x="7308703" y="1089698"/>
            <a:chExt cx="1573351" cy="1506682"/>
          </a:xfrm>
        </p:grpSpPr>
        <p:sp>
          <p:nvSpPr>
            <p:cNvPr id="38" name="모서리가 둥근 직사각형 13">
              <a:extLst>
                <a:ext uri="{FF2B5EF4-FFF2-40B4-BE49-F238E27FC236}">
                  <a16:creationId xmlns:a16="http://schemas.microsoft.com/office/drawing/2014/main" id="{70743D8A-78A7-4F47-8551-84EEA211FF0C}"/>
                </a:ext>
              </a:extLst>
            </p:cNvPr>
            <p:cNvSpPr/>
            <p:nvPr/>
          </p:nvSpPr>
          <p:spPr>
            <a:xfrm>
              <a:off x="7308703" y="1091940"/>
              <a:ext cx="1371600" cy="1445432"/>
            </a:xfrm>
            <a:prstGeom prst="roundRect">
              <a:avLst>
                <a:gd name="adj" fmla="val 7639"/>
              </a:avLst>
            </a:prstGeom>
            <a:solidFill>
              <a:schemeClr val="accent5">
                <a:lumMod val="40000"/>
                <a:lumOff val="60000"/>
                <a:alpha val="6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모서리가 둥근 직사각형 53">
              <a:extLst>
                <a:ext uri="{FF2B5EF4-FFF2-40B4-BE49-F238E27FC236}">
                  <a16:creationId xmlns:a16="http://schemas.microsoft.com/office/drawing/2014/main" id="{72CD36B0-9B6B-4F97-B8BE-C73619DC4435}"/>
                </a:ext>
              </a:extLst>
            </p:cNvPr>
            <p:cNvSpPr/>
            <p:nvPr/>
          </p:nvSpPr>
          <p:spPr>
            <a:xfrm>
              <a:off x="7308703" y="1089698"/>
              <a:ext cx="1371600" cy="839756"/>
            </a:xfrm>
            <a:prstGeom prst="roundRect">
              <a:avLst>
                <a:gd name="adj" fmla="val 7639"/>
              </a:avLst>
            </a:prstGeom>
            <a:solidFill>
              <a:schemeClr val="accent5">
                <a:lumMod val="60000"/>
                <a:lumOff val="40000"/>
                <a:alpha val="6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48BC0123-2C09-4DFF-A61D-A4F7A4A830D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28845" y="1224759"/>
              <a:ext cx="531316" cy="616019"/>
            </a:xfrm>
            <a:prstGeom prst="rect">
              <a:avLst/>
            </a:prstGeom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A64A4510-5C42-4648-AA6F-03A343989E96}"/>
                </a:ext>
              </a:extLst>
            </p:cNvPr>
            <p:cNvSpPr txBox="1"/>
            <p:nvPr/>
          </p:nvSpPr>
          <p:spPr>
            <a:xfrm>
              <a:off x="7521884" y="1952485"/>
              <a:ext cx="1360170" cy="3571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50" b="1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물고기 이름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3F32C993-30FA-4E22-BB05-6EADD31F1290}"/>
                </a:ext>
              </a:extLst>
            </p:cNvPr>
            <p:cNvSpPr txBox="1"/>
            <p:nvPr/>
          </p:nvSpPr>
          <p:spPr>
            <a:xfrm>
              <a:off x="7418151" y="2260261"/>
              <a:ext cx="1360170" cy="3361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물고기 정보</a:t>
              </a: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F0F861CC-A7D0-4ADF-929C-8964B5210FDD}"/>
              </a:ext>
            </a:extLst>
          </p:cNvPr>
          <p:cNvGrpSpPr/>
          <p:nvPr/>
        </p:nvGrpSpPr>
        <p:grpSpPr>
          <a:xfrm>
            <a:off x="7503244" y="2858317"/>
            <a:ext cx="1152545" cy="1103707"/>
            <a:chOff x="7308703" y="1089698"/>
            <a:chExt cx="1573351" cy="1506682"/>
          </a:xfrm>
        </p:grpSpPr>
        <p:sp>
          <p:nvSpPr>
            <p:cNvPr id="44" name="모서리가 둥근 직사각형 13">
              <a:extLst>
                <a:ext uri="{FF2B5EF4-FFF2-40B4-BE49-F238E27FC236}">
                  <a16:creationId xmlns:a16="http://schemas.microsoft.com/office/drawing/2014/main" id="{6D5B45E7-75B3-4BA7-A2DF-A70410086706}"/>
                </a:ext>
              </a:extLst>
            </p:cNvPr>
            <p:cNvSpPr/>
            <p:nvPr/>
          </p:nvSpPr>
          <p:spPr>
            <a:xfrm>
              <a:off x="7308703" y="1091940"/>
              <a:ext cx="1371600" cy="1445432"/>
            </a:xfrm>
            <a:prstGeom prst="roundRect">
              <a:avLst>
                <a:gd name="adj" fmla="val 7639"/>
              </a:avLst>
            </a:prstGeom>
            <a:solidFill>
              <a:schemeClr val="accent5">
                <a:lumMod val="40000"/>
                <a:lumOff val="60000"/>
                <a:alpha val="6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모서리가 둥근 직사각형 53">
              <a:extLst>
                <a:ext uri="{FF2B5EF4-FFF2-40B4-BE49-F238E27FC236}">
                  <a16:creationId xmlns:a16="http://schemas.microsoft.com/office/drawing/2014/main" id="{C61AC85A-A654-486F-9931-7514436F2BBE}"/>
                </a:ext>
              </a:extLst>
            </p:cNvPr>
            <p:cNvSpPr/>
            <p:nvPr/>
          </p:nvSpPr>
          <p:spPr>
            <a:xfrm>
              <a:off x="7308703" y="1089698"/>
              <a:ext cx="1371600" cy="839756"/>
            </a:xfrm>
            <a:prstGeom prst="roundRect">
              <a:avLst>
                <a:gd name="adj" fmla="val 7639"/>
              </a:avLst>
            </a:prstGeom>
            <a:solidFill>
              <a:schemeClr val="accent5">
                <a:lumMod val="60000"/>
                <a:lumOff val="40000"/>
                <a:alpha val="6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0EAB2225-10FB-43FE-9368-0ABE9161BE5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28845" y="1224759"/>
              <a:ext cx="531316" cy="616019"/>
            </a:xfrm>
            <a:prstGeom prst="rect">
              <a:avLst/>
            </a:prstGeom>
          </p:spPr>
        </p:pic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3902D30F-9641-4793-9B43-B39F25B95FCA}"/>
                </a:ext>
              </a:extLst>
            </p:cNvPr>
            <p:cNvSpPr txBox="1"/>
            <p:nvPr/>
          </p:nvSpPr>
          <p:spPr>
            <a:xfrm>
              <a:off x="7521884" y="1952485"/>
              <a:ext cx="1360170" cy="3571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50" b="1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물고기 이름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FC4B0CF0-0B80-4799-BE92-9252D6B1DEEF}"/>
                </a:ext>
              </a:extLst>
            </p:cNvPr>
            <p:cNvSpPr txBox="1"/>
            <p:nvPr/>
          </p:nvSpPr>
          <p:spPr>
            <a:xfrm>
              <a:off x="7418151" y="2260261"/>
              <a:ext cx="1360170" cy="3361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물고기 정보</a:t>
              </a:r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0BC2F690-8232-4C98-A406-CEA8E468A878}"/>
              </a:ext>
            </a:extLst>
          </p:cNvPr>
          <p:cNvGrpSpPr/>
          <p:nvPr/>
        </p:nvGrpSpPr>
        <p:grpSpPr>
          <a:xfrm>
            <a:off x="8575614" y="2858317"/>
            <a:ext cx="1152545" cy="1103707"/>
            <a:chOff x="7308703" y="1089698"/>
            <a:chExt cx="1573351" cy="1506682"/>
          </a:xfrm>
        </p:grpSpPr>
        <p:sp>
          <p:nvSpPr>
            <p:cNvPr id="50" name="모서리가 둥근 직사각형 13">
              <a:extLst>
                <a:ext uri="{FF2B5EF4-FFF2-40B4-BE49-F238E27FC236}">
                  <a16:creationId xmlns:a16="http://schemas.microsoft.com/office/drawing/2014/main" id="{47E1C732-10B9-4486-A642-87CB93999B09}"/>
                </a:ext>
              </a:extLst>
            </p:cNvPr>
            <p:cNvSpPr/>
            <p:nvPr/>
          </p:nvSpPr>
          <p:spPr>
            <a:xfrm>
              <a:off x="7308703" y="1091940"/>
              <a:ext cx="1371600" cy="1445432"/>
            </a:xfrm>
            <a:prstGeom prst="roundRect">
              <a:avLst>
                <a:gd name="adj" fmla="val 7639"/>
              </a:avLst>
            </a:prstGeom>
            <a:solidFill>
              <a:schemeClr val="accent5">
                <a:lumMod val="40000"/>
                <a:lumOff val="60000"/>
                <a:alpha val="6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모서리가 둥근 직사각형 53">
              <a:extLst>
                <a:ext uri="{FF2B5EF4-FFF2-40B4-BE49-F238E27FC236}">
                  <a16:creationId xmlns:a16="http://schemas.microsoft.com/office/drawing/2014/main" id="{E520321E-9882-42B1-95C0-C83C6CE3F8E5}"/>
                </a:ext>
              </a:extLst>
            </p:cNvPr>
            <p:cNvSpPr/>
            <p:nvPr/>
          </p:nvSpPr>
          <p:spPr>
            <a:xfrm>
              <a:off x="7308703" y="1089698"/>
              <a:ext cx="1371600" cy="839756"/>
            </a:xfrm>
            <a:prstGeom prst="roundRect">
              <a:avLst>
                <a:gd name="adj" fmla="val 7639"/>
              </a:avLst>
            </a:prstGeom>
            <a:solidFill>
              <a:schemeClr val="accent5">
                <a:lumMod val="60000"/>
                <a:lumOff val="40000"/>
                <a:alpha val="6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id="{3E04DE37-8624-42E3-A28A-8521C9D916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28845" y="1224759"/>
              <a:ext cx="531316" cy="616019"/>
            </a:xfrm>
            <a:prstGeom prst="rect">
              <a:avLst/>
            </a:prstGeom>
          </p:spPr>
        </p:pic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B0538751-3A43-4E74-A7F8-C43490AA62FF}"/>
                </a:ext>
              </a:extLst>
            </p:cNvPr>
            <p:cNvSpPr txBox="1"/>
            <p:nvPr/>
          </p:nvSpPr>
          <p:spPr>
            <a:xfrm>
              <a:off x="7521884" y="1952485"/>
              <a:ext cx="1360170" cy="3571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50" b="1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물고기 이름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4CE3916B-364B-4F86-B55D-12A5D91EF0B8}"/>
                </a:ext>
              </a:extLst>
            </p:cNvPr>
            <p:cNvSpPr txBox="1"/>
            <p:nvPr/>
          </p:nvSpPr>
          <p:spPr>
            <a:xfrm>
              <a:off x="7418151" y="2260261"/>
              <a:ext cx="1360170" cy="3361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물고기 정보</a:t>
              </a:r>
            </a:p>
          </p:txBody>
        </p:sp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A162FC69-9FE1-4F39-82C9-1D6E938B8C69}"/>
              </a:ext>
            </a:extLst>
          </p:cNvPr>
          <p:cNvGrpSpPr/>
          <p:nvPr/>
        </p:nvGrpSpPr>
        <p:grpSpPr>
          <a:xfrm>
            <a:off x="7503244" y="4029635"/>
            <a:ext cx="1152545" cy="1103707"/>
            <a:chOff x="7308703" y="1089698"/>
            <a:chExt cx="1573351" cy="1506682"/>
          </a:xfrm>
        </p:grpSpPr>
        <p:sp>
          <p:nvSpPr>
            <p:cNvPr id="56" name="모서리가 둥근 직사각형 13">
              <a:extLst>
                <a:ext uri="{FF2B5EF4-FFF2-40B4-BE49-F238E27FC236}">
                  <a16:creationId xmlns:a16="http://schemas.microsoft.com/office/drawing/2014/main" id="{70518BB2-20B4-4DAE-9A49-AFE6DB5AEE0C}"/>
                </a:ext>
              </a:extLst>
            </p:cNvPr>
            <p:cNvSpPr/>
            <p:nvPr/>
          </p:nvSpPr>
          <p:spPr>
            <a:xfrm>
              <a:off x="7308703" y="1091940"/>
              <a:ext cx="1371600" cy="1445432"/>
            </a:xfrm>
            <a:prstGeom prst="roundRect">
              <a:avLst>
                <a:gd name="adj" fmla="val 7639"/>
              </a:avLst>
            </a:prstGeom>
            <a:solidFill>
              <a:schemeClr val="accent5">
                <a:lumMod val="40000"/>
                <a:lumOff val="60000"/>
                <a:alpha val="6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모서리가 둥근 직사각형 53">
              <a:extLst>
                <a:ext uri="{FF2B5EF4-FFF2-40B4-BE49-F238E27FC236}">
                  <a16:creationId xmlns:a16="http://schemas.microsoft.com/office/drawing/2014/main" id="{F905DAA3-2FEE-440E-8440-798AF5681E39}"/>
                </a:ext>
              </a:extLst>
            </p:cNvPr>
            <p:cNvSpPr/>
            <p:nvPr/>
          </p:nvSpPr>
          <p:spPr>
            <a:xfrm>
              <a:off x="7308703" y="1089698"/>
              <a:ext cx="1371600" cy="839756"/>
            </a:xfrm>
            <a:prstGeom prst="roundRect">
              <a:avLst>
                <a:gd name="adj" fmla="val 7639"/>
              </a:avLst>
            </a:prstGeom>
            <a:solidFill>
              <a:schemeClr val="accent5">
                <a:lumMod val="60000"/>
                <a:lumOff val="40000"/>
                <a:alpha val="6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58" name="그림 57">
              <a:extLst>
                <a:ext uri="{FF2B5EF4-FFF2-40B4-BE49-F238E27FC236}">
                  <a16:creationId xmlns:a16="http://schemas.microsoft.com/office/drawing/2014/main" id="{2D125142-5FFD-4771-8659-3A50713F080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28845" y="1224759"/>
              <a:ext cx="531316" cy="616019"/>
            </a:xfrm>
            <a:prstGeom prst="rect">
              <a:avLst/>
            </a:prstGeom>
          </p:spPr>
        </p:pic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289747C2-1773-45B4-B1FA-ADF3FC24F5C4}"/>
                </a:ext>
              </a:extLst>
            </p:cNvPr>
            <p:cNvSpPr txBox="1"/>
            <p:nvPr/>
          </p:nvSpPr>
          <p:spPr>
            <a:xfrm>
              <a:off x="7521884" y="1952485"/>
              <a:ext cx="1360170" cy="3571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50" b="1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물고기 이름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6A09A7C4-0E41-44C7-925E-1645913C2820}"/>
                </a:ext>
              </a:extLst>
            </p:cNvPr>
            <p:cNvSpPr txBox="1"/>
            <p:nvPr/>
          </p:nvSpPr>
          <p:spPr>
            <a:xfrm>
              <a:off x="7418151" y="2260261"/>
              <a:ext cx="1360170" cy="3361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물고기 정보</a:t>
              </a:r>
            </a:p>
          </p:txBody>
        </p: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B610AF69-842A-460E-9C3B-16A5D4D34B6B}"/>
              </a:ext>
            </a:extLst>
          </p:cNvPr>
          <p:cNvGrpSpPr/>
          <p:nvPr/>
        </p:nvGrpSpPr>
        <p:grpSpPr>
          <a:xfrm>
            <a:off x="8575614" y="4029635"/>
            <a:ext cx="1152545" cy="1103707"/>
            <a:chOff x="7308703" y="1089698"/>
            <a:chExt cx="1573351" cy="1506682"/>
          </a:xfrm>
        </p:grpSpPr>
        <p:sp>
          <p:nvSpPr>
            <p:cNvPr id="62" name="모서리가 둥근 직사각형 13">
              <a:extLst>
                <a:ext uri="{FF2B5EF4-FFF2-40B4-BE49-F238E27FC236}">
                  <a16:creationId xmlns:a16="http://schemas.microsoft.com/office/drawing/2014/main" id="{2DCEC767-71EE-4E98-94A7-1FB799021173}"/>
                </a:ext>
              </a:extLst>
            </p:cNvPr>
            <p:cNvSpPr/>
            <p:nvPr/>
          </p:nvSpPr>
          <p:spPr>
            <a:xfrm>
              <a:off x="7308703" y="1091940"/>
              <a:ext cx="1371600" cy="1445432"/>
            </a:xfrm>
            <a:prstGeom prst="roundRect">
              <a:avLst>
                <a:gd name="adj" fmla="val 7639"/>
              </a:avLst>
            </a:prstGeom>
            <a:solidFill>
              <a:schemeClr val="accent5">
                <a:lumMod val="40000"/>
                <a:lumOff val="60000"/>
                <a:alpha val="6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모서리가 둥근 직사각형 53">
              <a:extLst>
                <a:ext uri="{FF2B5EF4-FFF2-40B4-BE49-F238E27FC236}">
                  <a16:creationId xmlns:a16="http://schemas.microsoft.com/office/drawing/2014/main" id="{EADAA790-3767-427E-B3C6-BBA94A3404B2}"/>
                </a:ext>
              </a:extLst>
            </p:cNvPr>
            <p:cNvSpPr/>
            <p:nvPr/>
          </p:nvSpPr>
          <p:spPr>
            <a:xfrm>
              <a:off x="7308703" y="1089698"/>
              <a:ext cx="1371600" cy="839756"/>
            </a:xfrm>
            <a:prstGeom prst="roundRect">
              <a:avLst>
                <a:gd name="adj" fmla="val 7639"/>
              </a:avLst>
            </a:prstGeom>
            <a:solidFill>
              <a:schemeClr val="accent5">
                <a:lumMod val="60000"/>
                <a:lumOff val="40000"/>
                <a:alpha val="6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4" name="그림 63">
              <a:extLst>
                <a:ext uri="{FF2B5EF4-FFF2-40B4-BE49-F238E27FC236}">
                  <a16:creationId xmlns:a16="http://schemas.microsoft.com/office/drawing/2014/main" id="{BFCE5323-B543-491A-B514-95523665313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28845" y="1224759"/>
              <a:ext cx="531316" cy="616019"/>
            </a:xfrm>
            <a:prstGeom prst="rect">
              <a:avLst/>
            </a:prstGeom>
          </p:spPr>
        </p:pic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AAC6615A-8BF8-4D20-AD34-484E25DD0ED7}"/>
                </a:ext>
              </a:extLst>
            </p:cNvPr>
            <p:cNvSpPr txBox="1"/>
            <p:nvPr/>
          </p:nvSpPr>
          <p:spPr>
            <a:xfrm>
              <a:off x="7521884" y="1952485"/>
              <a:ext cx="1360170" cy="3571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50" b="1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물고기 이름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9F670402-0F09-490F-9F4E-186AC888C59C}"/>
                </a:ext>
              </a:extLst>
            </p:cNvPr>
            <p:cNvSpPr txBox="1"/>
            <p:nvPr/>
          </p:nvSpPr>
          <p:spPr>
            <a:xfrm>
              <a:off x="7418151" y="2260261"/>
              <a:ext cx="1360170" cy="3361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물고기 정보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26672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3EB02A12-4D14-4DC9-9D5E-E8E3A97BD1DF}"/>
              </a:ext>
            </a:extLst>
          </p:cNvPr>
          <p:cNvSpPr/>
          <p:nvPr/>
        </p:nvSpPr>
        <p:spPr>
          <a:xfrm>
            <a:off x="666751" y="763121"/>
            <a:ext cx="2045074" cy="5331759"/>
          </a:xfrm>
          <a:prstGeom prst="roundRect">
            <a:avLst>
              <a:gd name="adj" fmla="val 7305"/>
            </a:avLst>
          </a:prstGeom>
          <a:solidFill>
            <a:schemeClr val="accent6"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CAE5FEFC-98E8-4F6C-B9DF-C7B15B78B720}"/>
              </a:ext>
            </a:extLst>
          </p:cNvPr>
          <p:cNvSpPr/>
          <p:nvPr/>
        </p:nvSpPr>
        <p:spPr>
          <a:xfrm>
            <a:off x="2711825" y="763121"/>
            <a:ext cx="8518150" cy="5331757"/>
          </a:xfrm>
          <a:prstGeom prst="roundRect">
            <a:avLst>
              <a:gd name="adj" fmla="val 2546"/>
            </a:avLst>
          </a:prstGeom>
          <a:solidFill>
            <a:schemeClr val="accent6"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5E1433EA-A921-4388-8185-710C655851E1}"/>
              </a:ext>
            </a:extLst>
          </p:cNvPr>
          <p:cNvSpPr/>
          <p:nvPr/>
        </p:nvSpPr>
        <p:spPr>
          <a:xfrm>
            <a:off x="10958514" y="1419225"/>
            <a:ext cx="885824" cy="456078"/>
          </a:xfrm>
          <a:prstGeom prst="roundRect">
            <a:avLst>
              <a:gd name="adj" fmla="val 23431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9D73AF2D-6332-4BAB-BF3D-5A693AB0B9D5}"/>
              </a:ext>
            </a:extLst>
          </p:cNvPr>
          <p:cNvSpPr/>
          <p:nvPr/>
        </p:nvSpPr>
        <p:spPr>
          <a:xfrm>
            <a:off x="2809875" y="929247"/>
            <a:ext cx="8148639" cy="4999503"/>
          </a:xfrm>
          <a:prstGeom prst="roundRect">
            <a:avLst>
              <a:gd name="adj" fmla="val 2546"/>
            </a:avLst>
          </a:prstGeom>
          <a:solidFill>
            <a:schemeClr val="bg2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F131775-D4A9-4F21-A098-D1BF66624FF5}"/>
              </a:ext>
            </a:extLst>
          </p:cNvPr>
          <p:cNvSpPr/>
          <p:nvPr/>
        </p:nvSpPr>
        <p:spPr>
          <a:xfrm>
            <a:off x="10958514" y="1940857"/>
            <a:ext cx="885824" cy="456078"/>
          </a:xfrm>
          <a:prstGeom prst="roundRect">
            <a:avLst>
              <a:gd name="adj" fmla="val 23431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정보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39728E0B-2B8D-4CC4-A40A-72401844F6A0}"/>
              </a:ext>
            </a:extLst>
          </p:cNvPr>
          <p:cNvSpPr/>
          <p:nvPr/>
        </p:nvSpPr>
        <p:spPr>
          <a:xfrm>
            <a:off x="10968040" y="2462489"/>
            <a:ext cx="885824" cy="456078"/>
          </a:xfrm>
          <a:prstGeom prst="roundRect">
            <a:avLst>
              <a:gd name="adj" fmla="val 23431"/>
            </a:avLst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게시판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8AD4B344-1376-49A5-A6DA-4F6471C5F362}"/>
              </a:ext>
            </a:extLst>
          </p:cNvPr>
          <p:cNvSpPr/>
          <p:nvPr/>
        </p:nvSpPr>
        <p:spPr>
          <a:xfrm>
            <a:off x="838200" y="929246"/>
            <a:ext cx="1781175" cy="4999503"/>
          </a:xfrm>
          <a:prstGeom prst="roundRect">
            <a:avLst>
              <a:gd name="adj" fmla="val 8646"/>
            </a:avLst>
          </a:prstGeom>
          <a:solidFill>
            <a:schemeClr val="bg2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8337527D-D609-43AC-A51F-F982CF184BB1}"/>
              </a:ext>
            </a:extLst>
          </p:cNvPr>
          <p:cNvGrpSpPr/>
          <p:nvPr/>
        </p:nvGrpSpPr>
        <p:grpSpPr>
          <a:xfrm>
            <a:off x="2524125" y="1685925"/>
            <a:ext cx="367274" cy="3486150"/>
            <a:chOff x="2524125" y="1685925"/>
            <a:chExt cx="367274" cy="3486150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C85832C1-CD1D-4ADD-85A4-7BD4E497BB44}"/>
                </a:ext>
              </a:extLst>
            </p:cNvPr>
            <p:cNvSpPr/>
            <p:nvPr/>
          </p:nvSpPr>
          <p:spPr>
            <a:xfrm>
              <a:off x="2524125" y="1685925"/>
              <a:ext cx="359149" cy="112395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accent6">
                    <a:lumMod val="20000"/>
                    <a:lumOff val="80000"/>
                  </a:schemeClr>
                </a:gs>
                <a:gs pos="0">
                  <a:schemeClr val="accent6">
                    <a:lumMod val="5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FAF295A6-8D18-4206-AE66-0C576ECAA5BC}"/>
                </a:ext>
              </a:extLst>
            </p:cNvPr>
            <p:cNvSpPr/>
            <p:nvPr/>
          </p:nvSpPr>
          <p:spPr>
            <a:xfrm>
              <a:off x="2529768" y="2056501"/>
              <a:ext cx="359149" cy="112395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accent6">
                    <a:lumMod val="20000"/>
                    <a:lumOff val="80000"/>
                  </a:schemeClr>
                </a:gs>
                <a:gs pos="0">
                  <a:schemeClr val="accent6">
                    <a:lumMod val="5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CA690817-BB61-4DAA-8B1B-98DFAB9A4396}"/>
                </a:ext>
              </a:extLst>
            </p:cNvPr>
            <p:cNvSpPr/>
            <p:nvPr/>
          </p:nvSpPr>
          <p:spPr>
            <a:xfrm>
              <a:off x="2526607" y="4689104"/>
              <a:ext cx="359149" cy="112395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accent6">
                    <a:lumMod val="20000"/>
                    <a:lumOff val="80000"/>
                  </a:schemeClr>
                </a:gs>
                <a:gs pos="0">
                  <a:schemeClr val="accent6">
                    <a:lumMod val="5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BACB65B5-C8B0-4A29-AD99-E8F8CF837B68}"/>
                </a:ext>
              </a:extLst>
            </p:cNvPr>
            <p:cNvSpPr/>
            <p:nvPr/>
          </p:nvSpPr>
          <p:spPr>
            <a:xfrm>
              <a:off x="2532250" y="5059680"/>
              <a:ext cx="359149" cy="112395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accent6">
                    <a:lumMod val="20000"/>
                    <a:lumOff val="80000"/>
                  </a:schemeClr>
                </a:gs>
                <a:gs pos="0">
                  <a:schemeClr val="accent6">
                    <a:lumMod val="5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9918FD94-A4BF-401D-916B-3441D107F899}"/>
              </a:ext>
            </a:extLst>
          </p:cNvPr>
          <p:cNvGrpSpPr/>
          <p:nvPr/>
        </p:nvGrpSpPr>
        <p:grpSpPr>
          <a:xfrm>
            <a:off x="9733147" y="290058"/>
            <a:ext cx="1021699" cy="639187"/>
            <a:chOff x="7531751" y="985502"/>
            <a:chExt cx="1465019" cy="903365"/>
          </a:xfrm>
        </p:grpSpPr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FDC7FFCE-52B2-4D28-9B11-A2F6A77C3BB0}"/>
                </a:ext>
              </a:extLst>
            </p:cNvPr>
            <p:cNvSpPr/>
            <p:nvPr/>
          </p:nvSpPr>
          <p:spPr>
            <a:xfrm>
              <a:off x="7531751" y="985502"/>
              <a:ext cx="1465019" cy="903365"/>
            </a:xfrm>
            <a:prstGeom prst="roundRect">
              <a:avLst>
                <a:gd name="adj" fmla="val 23431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D834788B-C05D-4C63-8ED3-937B31DD36CA}"/>
                </a:ext>
              </a:extLst>
            </p:cNvPr>
            <p:cNvGrpSpPr/>
            <p:nvPr/>
          </p:nvGrpSpPr>
          <p:grpSpPr>
            <a:xfrm>
              <a:off x="7917223" y="1380927"/>
              <a:ext cx="731684" cy="112516"/>
              <a:chOff x="9331161" y="523094"/>
              <a:chExt cx="731684" cy="112516"/>
            </a:xfrm>
          </p:grpSpPr>
          <p:grpSp>
            <p:nvGrpSpPr>
              <p:cNvPr id="23" name="그룹 22">
                <a:extLst>
                  <a:ext uri="{FF2B5EF4-FFF2-40B4-BE49-F238E27FC236}">
                    <a16:creationId xmlns:a16="http://schemas.microsoft.com/office/drawing/2014/main" id="{B2AE08D3-841C-40A0-832A-58B1FB852EA0}"/>
                  </a:ext>
                </a:extLst>
              </p:cNvPr>
              <p:cNvGrpSpPr/>
              <p:nvPr/>
            </p:nvGrpSpPr>
            <p:grpSpPr>
              <a:xfrm>
                <a:off x="9910117" y="523094"/>
                <a:ext cx="152728" cy="112516"/>
                <a:chOff x="9614371" y="436125"/>
                <a:chExt cx="152728" cy="112516"/>
              </a:xfrm>
            </p:grpSpPr>
            <p:sp>
              <p:nvSpPr>
                <p:cNvPr id="19" name="이등변 삼각형 18">
                  <a:extLst>
                    <a:ext uri="{FF2B5EF4-FFF2-40B4-BE49-F238E27FC236}">
                      <a16:creationId xmlns:a16="http://schemas.microsoft.com/office/drawing/2014/main" id="{52AB7624-46BF-4CA6-8A71-E8E700115BA1}"/>
                    </a:ext>
                  </a:extLst>
                </p:cNvPr>
                <p:cNvSpPr/>
                <p:nvPr/>
              </p:nvSpPr>
              <p:spPr>
                <a:xfrm rot="5400000">
                  <a:off x="9596295" y="454201"/>
                  <a:ext cx="112515" cy="76364"/>
                </a:xfrm>
                <a:prstGeom prst="triangl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0" name="이등변 삼각형 19">
                  <a:extLst>
                    <a:ext uri="{FF2B5EF4-FFF2-40B4-BE49-F238E27FC236}">
                      <a16:creationId xmlns:a16="http://schemas.microsoft.com/office/drawing/2014/main" id="{F8B6DFB8-7E29-4D1F-A23B-1FC08D1D0A91}"/>
                    </a:ext>
                  </a:extLst>
                </p:cNvPr>
                <p:cNvSpPr/>
                <p:nvPr/>
              </p:nvSpPr>
              <p:spPr>
                <a:xfrm rot="5400000">
                  <a:off x="9672659" y="454202"/>
                  <a:ext cx="112515" cy="76364"/>
                </a:xfrm>
                <a:prstGeom prst="triangl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DAD7C853-AE18-47FD-998B-5040C11086BB}"/>
                  </a:ext>
                </a:extLst>
              </p:cNvPr>
              <p:cNvGrpSpPr/>
              <p:nvPr/>
            </p:nvGrpSpPr>
            <p:grpSpPr>
              <a:xfrm>
                <a:off x="9331161" y="523094"/>
                <a:ext cx="156374" cy="112516"/>
                <a:chOff x="9220200" y="436125"/>
                <a:chExt cx="156374" cy="112516"/>
              </a:xfrm>
            </p:grpSpPr>
            <p:sp>
              <p:nvSpPr>
                <p:cNvPr id="21" name="이등변 삼각형 20">
                  <a:extLst>
                    <a:ext uri="{FF2B5EF4-FFF2-40B4-BE49-F238E27FC236}">
                      <a16:creationId xmlns:a16="http://schemas.microsoft.com/office/drawing/2014/main" id="{05BCAF30-541E-4559-AAEB-69C372874745}"/>
                    </a:ext>
                  </a:extLst>
                </p:cNvPr>
                <p:cNvSpPr/>
                <p:nvPr/>
              </p:nvSpPr>
              <p:spPr>
                <a:xfrm rot="5400000" flipV="1">
                  <a:off x="9203947" y="452378"/>
                  <a:ext cx="112515" cy="80010"/>
                </a:xfrm>
                <a:prstGeom prst="triangl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2" name="이등변 삼각형 21">
                  <a:extLst>
                    <a:ext uri="{FF2B5EF4-FFF2-40B4-BE49-F238E27FC236}">
                      <a16:creationId xmlns:a16="http://schemas.microsoft.com/office/drawing/2014/main" id="{534667A7-5095-4311-9320-C67743D06EC8}"/>
                    </a:ext>
                  </a:extLst>
                </p:cNvPr>
                <p:cNvSpPr/>
                <p:nvPr/>
              </p:nvSpPr>
              <p:spPr>
                <a:xfrm rot="5400000" flipV="1">
                  <a:off x="9280311" y="452379"/>
                  <a:ext cx="112515" cy="80010"/>
                </a:xfrm>
                <a:prstGeom prst="triangl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32" name="그룹 31">
                <a:extLst>
                  <a:ext uri="{FF2B5EF4-FFF2-40B4-BE49-F238E27FC236}">
                    <a16:creationId xmlns:a16="http://schemas.microsoft.com/office/drawing/2014/main" id="{535B64F6-1EFE-44A5-90EB-5CDF2C0ACBF2}"/>
                  </a:ext>
                </a:extLst>
              </p:cNvPr>
              <p:cNvGrpSpPr/>
              <p:nvPr/>
            </p:nvGrpSpPr>
            <p:grpSpPr>
              <a:xfrm>
                <a:off x="9678199" y="523094"/>
                <a:ext cx="38100" cy="112516"/>
                <a:chOff x="9538499" y="436125"/>
                <a:chExt cx="38100" cy="112516"/>
              </a:xfrm>
            </p:grpSpPr>
            <p:cxnSp>
              <p:nvCxnSpPr>
                <p:cNvPr id="28" name="직선 연결선 27">
                  <a:extLst>
                    <a:ext uri="{FF2B5EF4-FFF2-40B4-BE49-F238E27FC236}">
                      <a16:creationId xmlns:a16="http://schemas.microsoft.com/office/drawing/2014/main" id="{B1AC8165-12F4-4A5D-976F-C73F422D9A7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538499" y="436125"/>
                  <a:ext cx="0" cy="112516"/>
                </a:xfrm>
                <a:prstGeom prst="line">
                  <a:avLst/>
                </a:prstGeom>
                <a:ln w="19050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직선 연결선 30">
                  <a:extLst>
                    <a:ext uri="{FF2B5EF4-FFF2-40B4-BE49-F238E27FC236}">
                      <a16:creationId xmlns:a16="http://schemas.microsoft.com/office/drawing/2014/main" id="{17187989-ACF0-4AE5-8E07-24306778250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576599" y="436125"/>
                  <a:ext cx="0" cy="112516"/>
                </a:xfrm>
                <a:prstGeom prst="line">
                  <a:avLst/>
                </a:prstGeom>
                <a:ln w="19050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1294F6CE-68E7-4315-8F15-31AAEA8DDFA9}"/>
                </a:ext>
              </a:extLst>
            </p:cNvPr>
            <p:cNvGrpSpPr/>
            <p:nvPr/>
          </p:nvGrpSpPr>
          <p:grpSpPr>
            <a:xfrm>
              <a:off x="7994855" y="1171193"/>
              <a:ext cx="901700" cy="45719"/>
              <a:chOff x="10126980" y="463687"/>
              <a:chExt cx="901700" cy="45719"/>
            </a:xfrm>
          </p:grpSpPr>
          <p:cxnSp>
            <p:nvCxnSpPr>
              <p:cNvPr id="36" name="직선 연결선 35">
                <a:extLst>
                  <a:ext uri="{FF2B5EF4-FFF2-40B4-BE49-F238E27FC236}">
                    <a16:creationId xmlns:a16="http://schemas.microsoft.com/office/drawing/2014/main" id="{14960224-8F84-4C91-BB2E-D46C9F21C28D}"/>
                  </a:ext>
                </a:extLst>
              </p:cNvPr>
              <p:cNvCxnSpPr/>
              <p:nvPr/>
            </p:nvCxnSpPr>
            <p:spPr>
              <a:xfrm>
                <a:off x="10126980" y="487038"/>
                <a:ext cx="901700" cy="0"/>
              </a:xfrm>
              <a:prstGeom prst="line">
                <a:avLst/>
              </a:prstGeom>
              <a:ln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>
                <a:extLst>
                  <a:ext uri="{FF2B5EF4-FFF2-40B4-BE49-F238E27FC236}">
                    <a16:creationId xmlns:a16="http://schemas.microsoft.com/office/drawing/2014/main" id="{934F389A-8C10-4732-88B0-F5972352D73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126980" y="487038"/>
                <a:ext cx="431800" cy="0"/>
              </a:xfrm>
              <a:prstGeom prst="line">
                <a:avLst/>
              </a:prstGeom>
              <a:ln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타원 38">
                <a:extLst>
                  <a:ext uri="{FF2B5EF4-FFF2-40B4-BE49-F238E27FC236}">
                    <a16:creationId xmlns:a16="http://schemas.microsoft.com/office/drawing/2014/main" id="{5D7CB53F-72D8-4E35-B56C-F22F7F0B57CC}"/>
                  </a:ext>
                </a:extLst>
              </p:cNvPr>
              <p:cNvSpPr/>
              <p:nvPr/>
            </p:nvSpPr>
            <p:spPr>
              <a:xfrm>
                <a:off x="10532111" y="463687"/>
                <a:ext cx="45719" cy="45719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42" name="그림 41" descr="검은색, 작은, 하얀색, 앉아있는이(가) 표시된 사진&#10;&#10;자동 생성된 설명">
              <a:extLst>
                <a:ext uri="{FF2B5EF4-FFF2-40B4-BE49-F238E27FC236}">
                  <a16:creationId xmlns:a16="http://schemas.microsoft.com/office/drawing/2014/main" id="{DA18AC6F-1C10-4B39-94A4-B6B59A5499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96301" y="1083079"/>
              <a:ext cx="228846" cy="215694"/>
            </a:xfrm>
            <a:prstGeom prst="rect">
              <a:avLst/>
            </a:prstGeom>
          </p:spPr>
        </p:pic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A200E3F1-8404-402D-A626-83F5C8604B71}"/>
                </a:ext>
              </a:extLst>
            </p:cNvPr>
            <p:cNvGrpSpPr/>
            <p:nvPr/>
          </p:nvGrpSpPr>
          <p:grpSpPr>
            <a:xfrm>
              <a:off x="7986555" y="1621953"/>
              <a:ext cx="555412" cy="93278"/>
              <a:chOff x="9827245" y="1190926"/>
              <a:chExt cx="555412" cy="93278"/>
            </a:xfrm>
          </p:grpSpPr>
          <p:grpSp>
            <p:nvGrpSpPr>
              <p:cNvPr id="49" name="그룹 48">
                <a:extLst>
                  <a:ext uri="{FF2B5EF4-FFF2-40B4-BE49-F238E27FC236}">
                    <a16:creationId xmlns:a16="http://schemas.microsoft.com/office/drawing/2014/main" id="{EA83F887-18F4-4846-8E94-31AE73E394F7}"/>
                  </a:ext>
                </a:extLst>
              </p:cNvPr>
              <p:cNvGrpSpPr/>
              <p:nvPr/>
            </p:nvGrpSpPr>
            <p:grpSpPr>
              <a:xfrm>
                <a:off x="9827245" y="1190926"/>
                <a:ext cx="72713" cy="93278"/>
                <a:chOff x="9167236" y="1208850"/>
                <a:chExt cx="222322" cy="281684"/>
              </a:xfrm>
            </p:grpSpPr>
            <p:sp>
              <p:nvSpPr>
                <p:cNvPr id="45" name="사각형: 둥근 모서리 44">
                  <a:extLst>
                    <a:ext uri="{FF2B5EF4-FFF2-40B4-BE49-F238E27FC236}">
                      <a16:creationId xmlns:a16="http://schemas.microsoft.com/office/drawing/2014/main" id="{2881F842-6680-4CA2-8BB6-B12502C92561}"/>
                    </a:ext>
                  </a:extLst>
                </p:cNvPr>
                <p:cNvSpPr/>
                <p:nvPr/>
              </p:nvSpPr>
              <p:spPr>
                <a:xfrm>
                  <a:off x="9167236" y="1285239"/>
                  <a:ext cx="116840" cy="128905"/>
                </a:xfrm>
                <a:prstGeom prst="round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6" name="이등변 삼각형 45">
                  <a:extLst>
                    <a:ext uri="{FF2B5EF4-FFF2-40B4-BE49-F238E27FC236}">
                      <a16:creationId xmlns:a16="http://schemas.microsoft.com/office/drawing/2014/main" id="{76F75DAE-8AA4-4254-BBE2-FF96D3B624AE}"/>
                    </a:ext>
                  </a:extLst>
                </p:cNvPr>
                <p:cNvSpPr/>
                <p:nvPr/>
              </p:nvSpPr>
              <p:spPr>
                <a:xfrm rot="16200000">
                  <a:off x="9145081" y="1246057"/>
                  <a:ext cx="281684" cy="207270"/>
                </a:xfrm>
                <a:prstGeom prst="triangl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60" name="그룹 59">
                <a:extLst>
                  <a:ext uri="{FF2B5EF4-FFF2-40B4-BE49-F238E27FC236}">
                    <a16:creationId xmlns:a16="http://schemas.microsoft.com/office/drawing/2014/main" id="{1A202E70-2C71-450C-A66F-38B4CA8271FE}"/>
                  </a:ext>
                </a:extLst>
              </p:cNvPr>
              <p:cNvGrpSpPr/>
              <p:nvPr/>
            </p:nvGrpSpPr>
            <p:grpSpPr>
              <a:xfrm>
                <a:off x="9961652" y="1214706"/>
                <a:ext cx="421005" cy="45719"/>
                <a:chOff x="8482994" y="1986585"/>
                <a:chExt cx="421005" cy="45719"/>
              </a:xfrm>
            </p:grpSpPr>
            <p:cxnSp>
              <p:nvCxnSpPr>
                <p:cNvPr id="51" name="직선 연결선 50">
                  <a:extLst>
                    <a:ext uri="{FF2B5EF4-FFF2-40B4-BE49-F238E27FC236}">
                      <a16:creationId xmlns:a16="http://schemas.microsoft.com/office/drawing/2014/main" id="{C1A50AA9-8E2E-4B7A-8C79-3B1D50D8B86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492519" y="2009936"/>
                  <a:ext cx="411480" cy="0"/>
                </a:xfrm>
                <a:prstGeom prst="line">
                  <a:avLst/>
                </a:prstGeom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직선 연결선 51">
                  <a:extLst>
                    <a:ext uri="{FF2B5EF4-FFF2-40B4-BE49-F238E27FC236}">
                      <a16:creationId xmlns:a16="http://schemas.microsoft.com/office/drawing/2014/main" id="{6EB685CF-29C1-4C70-8529-7148856B91B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482994" y="2009936"/>
                  <a:ext cx="308384" cy="0"/>
                </a:xfrm>
                <a:prstGeom prst="line">
                  <a:avLst/>
                </a:prstGeom>
                <a:ln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3" name="타원 52">
                  <a:extLst>
                    <a:ext uri="{FF2B5EF4-FFF2-40B4-BE49-F238E27FC236}">
                      <a16:creationId xmlns:a16="http://schemas.microsoft.com/office/drawing/2014/main" id="{38DD8FFB-6CA8-44DA-95B4-CDBB248F49B5}"/>
                    </a:ext>
                  </a:extLst>
                </p:cNvPr>
                <p:cNvSpPr/>
                <p:nvPr/>
              </p:nvSpPr>
              <p:spPr>
                <a:xfrm>
                  <a:off x="8764709" y="1986585"/>
                  <a:ext cx="45719" cy="45719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  <p:pic>
        <p:nvPicPr>
          <p:cNvPr id="3" name="그림 2" descr="그리기이(가) 표시된 사진&#10;&#10;자동 생성된 설명">
            <a:extLst>
              <a:ext uri="{FF2B5EF4-FFF2-40B4-BE49-F238E27FC236}">
                <a16:creationId xmlns:a16="http://schemas.microsoft.com/office/drawing/2014/main" id="{75F13C75-ACD0-417C-A866-F85D3CB7C4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291" y="1194505"/>
            <a:ext cx="1430992" cy="1095234"/>
          </a:xfrm>
          <a:prstGeom prst="rect">
            <a:avLst/>
          </a:prstGeom>
        </p:spPr>
      </p:pic>
      <p:pic>
        <p:nvPicPr>
          <p:cNvPr id="25" name="그림 24" descr="건물, 작은, 기차, 전면이(가) 표시된 사진&#10;&#10;자동 생성된 설명">
            <a:extLst>
              <a:ext uri="{FF2B5EF4-FFF2-40B4-BE49-F238E27FC236}">
                <a16:creationId xmlns:a16="http://schemas.microsoft.com/office/drawing/2014/main" id="{E6DD191D-74B3-4901-862B-C53E853D4D4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1652" y="1781356"/>
            <a:ext cx="2169458" cy="1135091"/>
          </a:xfrm>
          <a:prstGeom prst="rect">
            <a:avLst/>
          </a:prstGeom>
        </p:spPr>
      </p:pic>
      <p:pic>
        <p:nvPicPr>
          <p:cNvPr id="27" name="그림 26" descr="잔디, 케이크, 테이블, 생일이(가) 표시된 사진&#10;&#10;자동 생성된 설명">
            <a:extLst>
              <a:ext uri="{FF2B5EF4-FFF2-40B4-BE49-F238E27FC236}">
                <a16:creationId xmlns:a16="http://schemas.microsoft.com/office/drawing/2014/main" id="{D118AD54-3D8F-48E8-A21C-30F7D90679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1565" y="1777924"/>
            <a:ext cx="2288279" cy="1131658"/>
          </a:xfrm>
          <a:prstGeom prst="rect">
            <a:avLst/>
          </a:prstGeom>
        </p:spPr>
      </p:pic>
      <p:pic>
        <p:nvPicPr>
          <p:cNvPr id="30" name="그림 29" descr="테이블, 작은, 생활, 가구이(가) 표시된 사진&#10;&#10;자동 생성된 설명">
            <a:extLst>
              <a:ext uri="{FF2B5EF4-FFF2-40B4-BE49-F238E27FC236}">
                <a16:creationId xmlns:a16="http://schemas.microsoft.com/office/drawing/2014/main" id="{7625F198-F367-4742-A799-91664B118E8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4867" y="1798321"/>
            <a:ext cx="2170929" cy="1111262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FDBDC03E-28EB-4CED-B634-BD6F605303A9}"/>
              </a:ext>
            </a:extLst>
          </p:cNvPr>
          <p:cNvSpPr txBox="1"/>
          <p:nvPr/>
        </p:nvSpPr>
        <p:spPr>
          <a:xfrm>
            <a:off x="3101119" y="1371509"/>
            <a:ext cx="1782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자랑 </a:t>
            </a:r>
            <a:r>
              <a:rPr lang="en-US" altLang="ko-KR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BEST</a:t>
            </a:r>
            <a:endParaRPr lang="ko-KR" altLang="en-US" b="1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97182AE-E1F6-40E6-9B35-D0EC96F28479}"/>
              </a:ext>
            </a:extLst>
          </p:cNvPr>
          <p:cNvSpPr txBox="1"/>
          <p:nvPr/>
        </p:nvSpPr>
        <p:spPr>
          <a:xfrm>
            <a:off x="6673195" y="3865167"/>
            <a:ext cx="32715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SSAFY</a:t>
            </a:r>
            <a:r>
              <a:rPr lang="ko-KR" altLang="en-US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동물의 숲 유저 모임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FAE041A-431F-4347-A221-A3B3E4EFC379}"/>
              </a:ext>
            </a:extLst>
          </p:cNvPr>
          <p:cNvSpPr txBox="1"/>
          <p:nvPr/>
        </p:nvSpPr>
        <p:spPr>
          <a:xfrm>
            <a:off x="3101119" y="3428997"/>
            <a:ext cx="2690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동물의 숲 </a:t>
            </a:r>
            <a:r>
              <a:rPr lang="en-US" altLang="ko-KR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NEWS</a:t>
            </a:r>
            <a:endParaRPr lang="ko-KR" altLang="en-US" b="1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7FBD2BA-B3FE-4F00-A673-C94D1C58D6B1}"/>
              </a:ext>
            </a:extLst>
          </p:cNvPr>
          <p:cNvSpPr txBox="1"/>
          <p:nvPr/>
        </p:nvSpPr>
        <p:spPr>
          <a:xfrm>
            <a:off x="6671619" y="3428997"/>
            <a:ext cx="2690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커뮤니티 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DD94D6F-EB62-435A-8F5C-80E409EF2C4D}"/>
              </a:ext>
            </a:extLst>
          </p:cNvPr>
          <p:cNvSpPr txBox="1"/>
          <p:nvPr/>
        </p:nvSpPr>
        <p:spPr>
          <a:xfrm>
            <a:off x="3101119" y="3865167"/>
            <a:ext cx="28854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모여봐요 동물의 숲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070443" y="2308600"/>
            <a:ext cx="14309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배달의민족 주아" pitchFamily="18" charset="-127"/>
                <a:ea typeface="배달의민족 주아" pitchFamily="18" charset="-127"/>
              </a:rPr>
              <a:t>IP</a:t>
            </a:r>
            <a:r>
              <a:rPr lang="ko-KR" altLang="en-US" sz="1400" dirty="0">
                <a:latin typeface="배달의민족 주아" pitchFamily="18" charset="-127"/>
                <a:ea typeface="배달의민족 주아" pitchFamily="18" charset="-127"/>
              </a:rPr>
              <a:t>에 따른 닉네임</a:t>
            </a:r>
          </a:p>
        </p:txBody>
      </p:sp>
      <p:grpSp>
        <p:nvGrpSpPr>
          <p:cNvPr id="43" name="그룹 42"/>
          <p:cNvGrpSpPr/>
          <p:nvPr/>
        </p:nvGrpSpPr>
        <p:grpSpPr>
          <a:xfrm>
            <a:off x="1007409" y="2770266"/>
            <a:ext cx="1430992" cy="3046334"/>
            <a:chOff x="1007409" y="2770266"/>
            <a:chExt cx="1430992" cy="3046334"/>
          </a:xfrm>
        </p:grpSpPr>
        <p:sp>
          <p:nvSpPr>
            <p:cNvPr id="6" name="모서리가 둥근 직사각형 5"/>
            <p:cNvSpPr/>
            <p:nvPr/>
          </p:nvSpPr>
          <p:spPr>
            <a:xfrm>
              <a:off x="1007409" y="2770266"/>
              <a:ext cx="1430992" cy="3046334"/>
            </a:xfrm>
            <a:prstGeom prst="roundRect">
              <a:avLst>
                <a:gd name="adj" fmla="val 10454"/>
              </a:avLst>
            </a:prstGeom>
            <a:solidFill>
              <a:schemeClr val="accent6">
                <a:alpha val="4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모서리가 둥근 직사각형 53"/>
            <p:cNvSpPr/>
            <p:nvPr/>
          </p:nvSpPr>
          <p:spPr>
            <a:xfrm>
              <a:off x="1007409" y="5421780"/>
              <a:ext cx="1430992" cy="381000"/>
            </a:xfrm>
            <a:prstGeom prst="roundRect">
              <a:avLst>
                <a:gd name="adj" fmla="val 40000"/>
              </a:avLst>
            </a:prstGeom>
            <a:solidFill>
              <a:schemeClr val="accent6">
                <a:alpha val="4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193801" y="5464226"/>
              <a:ext cx="117475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rgbClr val="808080"/>
                  </a:solidFill>
                  <a:latin typeface="배달의민족 주아" pitchFamily="18" charset="-127"/>
                  <a:ea typeface="배달의민족 주아" pitchFamily="18" charset="-127"/>
                </a:rPr>
                <a:t>텍스트 입력</a:t>
              </a:r>
            </a:p>
          </p:txBody>
        </p:sp>
        <p:sp>
          <p:nvSpPr>
            <p:cNvPr id="29" name="타원 28"/>
            <p:cNvSpPr/>
            <p:nvPr/>
          </p:nvSpPr>
          <p:spPr>
            <a:xfrm>
              <a:off x="1070443" y="2909582"/>
              <a:ext cx="338791" cy="338791"/>
            </a:xfrm>
            <a:prstGeom prst="ellipse">
              <a:avLst/>
            </a:prstGeom>
            <a:blipFill>
              <a:blip r:embed="rId7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1409234" y="2948172"/>
              <a:ext cx="8593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50" dirty="0">
                  <a:latin typeface="배달의민족 주아" pitchFamily="18" charset="-127"/>
                  <a:ea typeface="배달의민족 주아" pitchFamily="18" charset="-127"/>
                </a:rPr>
                <a:t>안녕</a:t>
              </a:r>
            </a:p>
          </p:txBody>
        </p:sp>
        <p:sp>
          <p:nvSpPr>
            <p:cNvPr id="56" name="타원 55"/>
            <p:cNvSpPr/>
            <p:nvPr/>
          </p:nvSpPr>
          <p:spPr>
            <a:xfrm>
              <a:off x="1070443" y="3325672"/>
              <a:ext cx="338791" cy="338791"/>
            </a:xfrm>
            <a:prstGeom prst="ellipse">
              <a:avLst/>
            </a:prstGeom>
            <a:blipFill>
              <a:blip r:embed="rId8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1409234" y="3370770"/>
              <a:ext cx="8593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50" dirty="0">
                  <a:latin typeface="배달의민족 주아" pitchFamily="18" charset="-127"/>
                  <a:ea typeface="배달의민족 주아" pitchFamily="18" charset="-127"/>
                </a:rPr>
                <a:t>안녕하세요</a:t>
              </a:r>
            </a:p>
          </p:txBody>
        </p:sp>
      </p:grpSp>
      <p:pic>
        <p:nvPicPr>
          <p:cNvPr id="59" name="그림 58">
            <a:extLst>
              <a:ext uri="{FF2B5EF4-FFF2-40B4-BE49-F238E27FC236}">
                <a16:creationId xmlns:a16="http://schemas.microsoft.com/office/drawing/2014/main" id="{ED590227-49C1-474F-9975-A816FCF72C00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046" y="131740"/>
            <a:ext cx="1021699" cy="97048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9602C15-4F8A-46E7-81B4-447887C016C8}"/>
              </a:ext>
            </a:extLst>
          </p:cNvPr>
          <p:cNvSpPr txBox="1"/>
          <p:nvPr/>
        </p:nvSpPr>
        <p:spPr>
          <a:xfrm>
            <a:off x="3478306" y="4689104"/>
            <a:ext cx="67656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메인페이지에</a:t>
            </a:r>
            <a:r>
              <a:rPr lang="ko-KR" altLang="en-US" dirty="0"/>
              <a:t> 왼쪽에 닉네임에 맞는 캐릭터 사진 넣고</a:t>
            </a:r>
            <a:endParaRPr lang="en-US" altLang="ko-KR" dirty="0"/>
          </a:p>
          <a:p>
            <a:r>
              <a:rPr lang="ko-KR" altLang="en-US" dirty="0"/>
              <a:t>채팅 구현할 경우 채팅창을 넣을 수 있도록 만들었습니다</a:t>
            </a:r>
          </a:p>
        </p:txBody>
      </p:sp>
    </p:spTree>
    <p:extLst>
      <p:ext uri="{BB962C8B-B14F-4D97-AF65-F5344CB8AC3E}">
        <p14:creationId xmlns:p14="http://schemas.microsoft.com/office/powerpoint/2010/main" val="99620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3EB02A12-4D14-4DC9-9D5E-E8E3A97BD1DF}"/>
              </a:ext>
            </a:extLst>
          </p:cNvPr>
          <p:cNvSpPr/>
          <p:nvPr/>
        </p:nvSpPr>
        <p:spPr>
          <a:xfrm>
            <a:off x="666751" y="763121"/>
            <a:ext cx="2045074" cy="5331759"/>
          </a:xfrm>
          <a:prstGeom prst="roundRect">
            <a:avLst>
              <a:gd name="adj" fmla="val 7305"/>
            </a:avLst>
          </a:prstGeom>
          <a:solidFill>
            <a:schemeClr val="accent6"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CAE5FEFC-98E8-4F6C-B9DF-C7B15B78B720}"/>
              </a:ext>
            </a:extLst>
          </p:cNvPr>
          <p:cNvSpPr/>
          <p:nvPr/>
        </p:nvSpPr>
        <p:spPr>
          <a:xfrm>
            <a:off x="2711825" y="763121"/>
            <a:ext cx="8518150" cy="5331757"/>
          </a:xfrm>
          <a:prstGeom prst="roundRect">
            <a:avLst>
              <a:gd name="adj" fmla="val 2546"/>
            </a:avLst>
          </a:prstGeom>
          <a:solidFill>
            <a:schemeClr val="accent6"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5E1433EA-A921-4388-8185-710C655851E1}"/>
              </a:ext>
            </a:extLst>
          </p:cNvPr>
          <p:cNvSpPr/>
          <p:nvPr/>
        </p:nvSpPr>
        <p:spPr>
          <a:xfrm>
            <a:off x="10958514" y="1419225"/>
            <a:ext cx="885824" cy="456078"/>
          </a:xfrm>
          <a:prstGeom prst="roundRect">
            <a:avLst>
              <a:gd name="adj" fmla="val 23431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9D73AF2D-6332-4BAB-BF3D-5A693AB0B9D5}"/>
              </a:ext>
            </a:extLst>
          </p:cNvPr>
          <p:cNvSpPr/>
          <p:nvPr/>
        </p:nvSpPr>
        <p:spPr>
          <a:xfrm>
            <a:off x="2809875" y="929247"/>
            <a:ext cx="8148639" cy="4999503"/>
          </a:xfrm>
          <a:prstGeom prst="roundRect">
            <a:avLst>
              <a:gd name="adj" fmla="val 2546"/>
            </a:avLst>
          </a:prstGeom>
          <a:solidFill>
            <a:schemeClr val="bg2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F131775-D4A9-4F21-A098-D1BF66624FF5}"/>
              </a:ext>
            </a:extLst>
          </p:cNvPr>
          <p:cNvSpPr/>
          <p:nvPr/>
        </p:nvSpPr>
        <p:spPr>
          <a:xfrm>
            <a:off x="10958514" y="1940857"/>
            <a:ext cx="885824" cy="456078"/>
          </a:xfrm>
          <a:prstGeom prst="roundRect">
            <a:avLst>
              <a:gd name="adj" fmla="val 23431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정보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39728E0B-2B8D-4CC4-A40A-72401844F6A0}"/>
              </a:ext>
            </a:extLst>
          </p:cNvPr>
          <p:cNvSpPr/>
          <p:nvPr/>
        </p:nvSpPr>
        <p:spPr>
          <a:xfrm>
            <a:off x="10968040" y="2462489"/>
            <a:ext cx="885824" cy="456078"/>
          </a:xfrm>
          <a:prstGeom prst="roundRect">
            <a:avLst>
              <a:gd name="adj" fmla="val 23431"/>
            </a:avLst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게시판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8AD4B344-1376-49A5-A6DA-4F6471C5F362}"/>
              </a:ext>
            </a:extLst>
          </p:cNvPr>
          <p:cNvSpPr/>
          <p:nvPr/>
        </p:nvSpPr>
        <p:spPr>
          <a:xfrm>
            <a:off x="838200" y="929246"/>
            <a:ext cx="1781175" cy="4999503"/>
          </a:xfrm>
          <a:prstGeom prst="roundRect">
            <a:avLst>
              <a:gd name="adj" fmla="val 8646"/>
            </a:avLst>
          </a:prstGeom>
          <a:solidFill>
            <a:schemeClr val="bg2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9918FD94-A4BF-401D-916B-3441D107F899}"/>
              </a:ext>
            </a:extLst>
          </p:cNvPr>
          <p:cNvGrpSpPr/>
          <p:nvPr/>
        </p:nvGrpSpPr>
        <p:grpSpPr>
          <a:xfrm>
            <a:off x="9733147" y="290058"/>
            <a:ext cx="1021699" cy="639187"/>
            <a:chOff x="7531751" y="985502"/>
            <a:chExt cx="1465019" cy="903365"/>
          </a:xfrm>
        </p:grpSpPr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FDC7FFCE-52B2-4D28-9B11-A2F6A77C3BB0}"/>
                </a:ext>
              </a:extLst>
            </p:cNvPr>
            <p:cNvSpPr/>
            <p:nvPr/>
          </p:nvSpPr>
          <p:spPr>
            <a:xfrm>
              <a:off x="7531751" y="985502"/>
              <a:ext cx="1465019" cy="903365"/>
            </a:xfrm>
            <a:prstGeom prst="roundRect">
              <a:avLst>
                <a:gd name="adj" fmla="val 23431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D834788B-C05D-4C63-8ED3-937B31DD36CA}"/>
                </a:ext>
              </a:extLst>
            </p:cNvPr>
            <p:cNvGrpSpPr/>
            <p:nvPr/>
          </p:nvGrpSpPr>
          <p:grpSpPr>
            <a:xfrm>
              <a:off x="7917223" y="1380927"/>
              <a:ext cx="731684" cy="112516"/>
              <a:chOff x="9331161" y="523094"/>
              <a:chExt cx="731684" cy="112516"/>
            </a:xfrm>
          </p:grpSpPr>
          <p:grpSp>
            <p:nvGrpSpPr>
              <p:cNvPr id="23" name="그룹 22">
                <a:extLst>
                  <a:ext uri="{FF2B5EF4-FFF2-40B4-BE49-F238E27FC236}">
                    <a16:creationId xmlns:a16="http://schemas.microsoft.com/office/drawing/2014/main" id="{B2AE08D3-841C-40A0-832A-58B1FB852EA0}"/>
                  </a:ext>
                </a:extLst>
              </p:cNvPr>
              <p:cNvGrpSpPr/>
              <p:nvPr/>
            </p:nvGrpSpPr>
            <p:grpSpPr>
              <a:xfrm>
                <a:off x="9910117" y="523094"/>
                <a:ext cx="152728" cy="112516"/>
                <a:chOff x="9614371" y="436125"/>
                <a:chExt cx="152728" cy="112516"/>
              </a:xfrm>
            </p:grpSpPr>
            <p:sp>
              <p:nvSpPr>
                <p:cNvPr id="19" name="이등변 삼각형 18">
                  <a:extLst>
                    <a:ext uri="{FF2B5EF4-FFF2-40B4-BE49-F238E27FC236}">
                      <a16:creationId xmlns:a16="http://schemas.microsoft.com/office/drawing/2014/main" id="{52AB7624-46BF-4CA6-8A71-E8E700115BA1}"/>
                    </a:ext>
                  </a:extLst>
                </p:cNvPr>
                <p:cNvSpPr/>
                <p:nvPr/>
              </p:nvSpPr>
              <p:spPr>
                <a:xfrm rot="5400000">
                  <a:off x="9596295" y="454201"/>
                  <a:ext cx="112515" cy="76364"/>
                </a:xfrm>
                <a:prstGeom prst="triangl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0" name="이등변 삼각형 19">
                  <a:extLst>
                    <a:ext uri="{FF2B5EF4-FFF2-40B4-BE49-F238E27FC236}">
                      <a16:creationId xmlns:a16="http://schemas.microsoft.com/office/drawing/2014/main" id="{F8B6DFB8-7E29-4D1F-A23B-1FC08D1D0A91}"/>
                    </a:ext>
                  </a:extLst>
                </p:cNvPr>
                <p:cNvSpPr/>
                <p:nvPr/>
              </p:nvSpPr>
              <p:spPr>
                <a:xfrm rot="5400000">
                  <a:off x="9672659" y="454202"/>
                  <a:ext cx="112515" cy="76364"/>
                </a:xfrm>
                <a:prstGeom prst="triangl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DAD7C853-AE18-47FD-998B-5040C11086BB}"/>
                  </a:ext>
                </a:extLst>
              </p:cNvPr>
              <p:cNvGrpSpPr/>
              <p:nvPr/>
            </p:nvGrpSpPr>
            <p:grpSpPr>
              <a:xfrm>
                <a:off x="9331161" y="523094"/>
                <a:ext cx="156374" cy="112516"/>
                <a:chOff x="9220200" y="436125"/>
                <a:chExt cx="156374" cy="112516"/>
              </a:xfrm>
            </p:grpSpPr>
            <p:sp>
              <p:nvSpPr>
                <p:cNvPr id="21" name="이등변 삼각형 20">
                  <a:extLst>
                    <a:ext uri="{FF2B5EF4-FFF2-40B4-BE49-F238E27FC236}">
                      <a16:creationId xmlns:a16="http://schemas.microsoft.com/office/drawing/2014/main" id="{05BCAF30-541E-4559-AAEB-69C372874745}"/>
                    </a:ext>
                  </a:extLst>
                </p:cNvPr>
                <p:cNvSpPr/>
                <p:nvPr/>
              </p:nvSpPr>
              <p:spPr>
                <a:xfrm rot="5400000" flipV="1">
                  <a:off x="9203947" y="452378"/>
                  <a:ext cx="112515" cy="80010"/>
                </a:xfrm>
                <a:prstGeom prst="triangl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2" name="이등변 삼각형 21">
                  <a:extLst>
                    <a:ext uri="{FF2B5EF4-FFF2-40B4-BE49-F238E27FC236}">
                      <a16:creationId xmlns:a16="http://schemas.microsoft.com/office/drawing/2014/main" id="{534667A7-5095-4311-9320-C67743D06EC8}"/>
                    </a:ext>
                  </a:extLst>
                </p:cNvPr>
                <p:cNvSpPr/>
                <p:nvPr/>
              </p:nvSpPr>
              <p:spPr>
                <a:xfrm rot="5400000" flipV="1">
                  <a:off x="9280311" y="452379"/>
                  <a:ext cx="112515" cy="80010"/>
                </a:xfrm>
                <a:prstGeom prst="triangl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32" name="그룹 31">
                <a:extLst>
                  <a:ext uri="{FF2B5EF4-FFF2-40B4-BE49-F238E27FC236}">
                    <a16:creationId xmlns:a16="http://schemas.microsoft.com/office/drawing/2014/main" id="{535B64F6-1EFE-44A5-90EB-5CDF2C0ACBF2}"/>
                  </a:ext>
                </a:extLst>
              </p:cNvPr>
              <p:cNvGrpSpPr/>
              <p:nvPr/>
            </p:nvGrpSpPr>
            <p:grpSpPr>
              <a:xfrm>
                <a:off x="9678199" y="523094"/>
                <a:ext cx="38100" cy="112516"/>
                <a:chOff x="9538499" y="436125"/>
                <a:chExt cx="38100" cy="112516"/>
              </a:xfrm>
            </p:grpSpPr>
            <p:cxnSp>
              <p:nvCxnSpPr>
                <p:cNvPr id="28" name="직선 연결선 27">
                  <a:extLst>
                    <a:ext uri="{FF2B5EF4-FFF2-40B4-BE49-F238E27FC236}">
                      <a16:creationId xmlns:a16="http://schemas.microsoft.com/office/drawing/2014/main" id="{B1AC8165-12F4-4A5D-976F-C73F422D9A7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538499" y="436125"/>
                  <a:ext cx="0" cy="112516"/>
                </a:xfrm>
                <a:prstGeom prst="line">
                  <a:avLst/>
                </a:prstGeom>
                <a:ln w="19050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직선 연결선 30">
                  <a:extLst>
                    <a:ext uri="{FF2B5EF4-FFF2-40B4-BE49-F238E27FC236}">
                      <a16:creationId xmlns:a16="http://schemas.microsoft.com/office/drawing/2014/main" id="{17187989-ACF0-4AE5-8E07-24306778250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576599" y="436125"/>
                  <a:ext cx="0" cy="112516"/>
                </a:xfrm>
                <a:prstGeom prst="line">
                  <a:avLst/>
                </a:prstGeom>
                <a:ln w="19050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1294F6CE-68E7-4315-8F15-31AAEA8DDFA9}"/>
                </a:ext>
              </a:extLst>
            </p:cNvPr>
            <p:cNvGrpSpPr/>
            <p:nvPr/>
          </p:nvGrpSpPr>
          <p:grpSpPr>
            <a:xfrm>
              <a:off x="7994855" y="1171193"/>
              <a:ext cx="901700" cy="45719"/>
              <a:chOff x="10126980" y="463687"/>
              <a:chExt cx="901700" cy="45719"/>
            </a:xfrm>
          </p:grpSpPr>
          <p:cxnSp>
            <p:nvCxnSpPr>
              <p:cNvPr id="36" name="직선 연결선 35">
                <a:extLst>
                  <a:ext uri="{FF2B5EF4-FFF2-40B4-BE49-F238E27FC236}">
                    <a16:creationId xmlns:a16="http://schemas.microsoft.com/office/drawing/2014/main" id="{14960224-8F84-4C91-BB2E-D46C9F21C28D}"/>
                  </a:ext>
                </a:extLst>
              </p:cNvPr>
              <p:cNvCxnSpPr/>
              <p:nvPr/>
            </p:nvCxnSpPr>
            <p:spPr>
              <a:xfrm>
                <a:off x="10126980" y="487038"/>
                <a:ext cx="901700" cy="0"/>
              </a:xfrm>
              <a:prstGeom prst="line">
                <a:avLst/>
              </a:prstGeom>
              <a:ln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>
                <a:extLst>
                  <a:ext uri="{FF2B5EF4-FFF2-40B4-BE49-F238E27FC236}">
                    <a16:creationId xmlns:a16="http://schemas.microsoft.com/office/drawing/2014/main" id="{934F389A-8C10-4732-88B0-F5972352D73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126980" y="487038"/>
                <a:ext cx="431800" cy="0"/>
              </a:xfrm>
              <a:prstGeom prst="line">
                <a:avLst/>
              </a:prstGeom>
              <a:ln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타원 38">
                <a:extLst>
                  <a:ext uri="{FF2B5EF4-FFF2-40B4-BE49-F238E27FC236}">
                    <a16:creationId xmlns:a16="http://schemas.microsoft.com/office/drawing/2014/main" id="{5D7CB53F-72D8-4E35-B56C-F22F7F0B57CC}"/>
                  </a:ext>
                </a:extLst>
              </p:cNvPr>
              <p:cNvSpPr/>
              <p:nvPr/>
            </p:nvSpPr>
            <p:spPr>
              <a:xfrm>
                <a:off x="10532111" y="463687"/>
                <a:ext cx="45719" cy="45719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42" name="그림 41" descr="검은색, 작은, 하얀색, 앉아있는이(가) 표시된 사진&#10;&#10;자동 생성된 설명">
              <a:extLst>
                <a:ext uri="{FF2B5EF4-FFF2-40B4-BE49-F238E27FC236}">
                  <a16:creationId xmlns:a16="http://schemas.microsoft.com/office/drawing/2014/main" id="{DA18AC6F-1C10-4B39-94A4-B6B59A5499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96301" y="1083079"/>
              <a:ext cx="228846" cy="215694"/>
            </a:xfrm>
            <a:prstGeom prst="rect">
              <a:avLst/>
            </a:prstGeom>
          </p:spPr>
        </p:pic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A200E3F1-8404-402D-A626-83F5C8604B71}"/>
                </a:ext>
              </a:extLst>
            </p:cNvPr>
            <p:cNvGrpSpPr/>
            <p:nvPr/>
          </p:nvGrpSpPr>
          <p:grpSpPr>
            <a:xfrm>
              <a:off x="7986555" y="1621953"/>
              <a:ext cx="555412" cy="93278"/>
              <a:chOff x="9827245" y="1190926"/>
              <a:chExt cx="555412" cy="93278"/>
            </a:xfrm>
          </p:grpSpPr>
          <p:grpSp>
            <p:nvGrpSpPr>
              <p:cNvPr id="49" name="그룹 48">
                <a:extLst>
                  <a:ext uri="{FF2B5EF4-FFF2-40B4-BE49-F238E27FC236}">
                    <a16:creationId xmlns:a16="http://schemas.microsoft.com/office/drawing/2014/main" id="{EA83F887-18F4-4846-8E94-31AE73E394F7}"/>
                  </a:ext>
                </a:extLst>
              </p:cNvPr>
              <p:cNvGrpSpPr/>
              <p:nvPr/>
            </p:nvGrpSpPr>
            <p:grpSpPr>
              <a:xfrm>
                <a:off x="9827245" y="1190926"/>
                <a:ext cx="72713" cy="93278"/>
                <a:chOff x="9167236" y="1208850"/>
                <a:chExt cx="222322" cy="281684"/>
              </a:xfrm>
            </p:grpSpPr>
            <p:sp>
              <p:nvSpPr>
                <p:cNvPr id="45" name="사각형: 둥근 모서리 44">
                  <a:extLst>
                    <a:ext uri="{FF2B5EF4-FFF2-40B4-BE49-F238E27FC236}">
                      <a16:creationId xmlns:a16="http://schemas.microsoft.com/office/drawing/2014/main" id="{2881F842-6680-4CA2-8BB6-B12502C92561}"/>
                    </a:ext>
                  </a:extLst>
                </p:cNvPr>
                <p:cNvSpPr/>
                <p:nvPr/>
              </p:nvSpPr>
              <p:spPr>
                <a:xfrm>
                  <a:off x="9167236" y="1285239"/>
                  <a:ext cx="116840" cy="128905"/>
                </a:xfrm>
                <a:prstGeom prst="round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6" name="이등변 삼각형 45">
                  <a:extLst>
                    <a:ext uri="{FF2B5EF4-FFF2-40B4-BE49-F238E27FC236}">
                      <a16:creationId xmlns:a16="http://schemas.microsoft.com/office/drawing/2014/main" id="{76F75DAE-8AA4-4254-BBE2-FF96D3B624AE}"/>
                    </a:ext>
                  </a:extLst>
                </p:cNvPr>
                <p:cNvSpPr/>
                <p:nvPr/>
              </p:nvSpPr>
              <p:spPr>
                <a:xfrm rot="16200000">
                  <a:off x="9145081" y="1246057"/>
                  <a:ext cx="281684" cy="207270"/>
                </a:xfrm>
                <a:prstGeom prst="triangl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60" name="그룹 59">
                <a:extLst>
                  <a:ext uri="{FF2B5EF4-FFF2-40B4-BE49-F238E27FC236}">
                    <a16:creationId xmlns:a16="http://schemas.microsoft.com/office/drawing/2014/main" id="{1A202E70-2C71-450C-A66F-38B4CA8271FE}"/>
                  </a:ext>
                </a:extLst>
              </p:cNvPr>
              <p:cNvGrpSpPr/>
              <p:nvPr/>
            </p:nvGrpSpPr>
            <p:grpSpPr>
              <a:xfrm>
                <a:off x="9961652" y="1214706"/>
                <a:ext cx="421005" cy="45719"/>
                <a:chOff x="8482994" y="1986585"/>
                <a:chExt cx="421005" cy="45719"/>
              </a:xfrm>
            </p:grpSpPr>
            <p:cxnSp>
              <p:nvCxnSpPr>
                <p:cNvPr id="51" name="직선 연결선 50">
                  <a:extLst>
                    <a:ext uri="{FF2B5EF4-FFF2-40B4-BE49-F238E27FC236}">
                      <a16:creationId xmlns:a16="http://schemas.microsoft.com/office/drawing/2014/main" id="{C1A50AA9-8E2E-4B7A-8C79-3B1D50D8B86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492519" y="2009936"/>
                  <a:ext cx="411480" cy="0"/>
                </a:xfrm>
                <a:prstGeom prst="line">
                  <a:avLst/>
                </a:prstGeom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직선 연결선 51">
                  <a:extLst>
                    <a:ext uri="{FF2B5EF4-FFF2-40B4-BE49-F238E27FC236}">
                      <a16:creationId xmlns:a16="http://schemas.microsoft.com/office/drawing/2014/main" id="{6EB685CF-29C1-4C70-8529-7148856B91B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482994" y="2009936"/>
                  <a:ext cx="308384" cy="0"/>
                </a:xfrm>
                <a:prstGeom prst="line">
                  <a:avLst/>
                </a:prstGeom>
                <a:ln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3" name="타원 52">
                  <a:extLst>
                    <a:ext uri="{FF2B5EF4-FFF2-40B4-BE49-F238E27FC236}">
                      <a16:creationId xmlns:a16="http://schemas.microsoft.com/office/drawing/2014/main" id="{38DD8FFB-6CA8-44DA-95B4-CDBB248F49B5}"/>
                    </a:ext>
                  </a:extLst>
                </p:cNvPr>
                <p:cNvSpPr/>
                <p:nvPr/>
              </p:nvSpPr>
              <p:spPr>
                <a:xfrm>
                  <a:off x="8764709" y="1986585"/>
                  <a:ext cx="45719" cy="45719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CCA4D6E4-A50E-4BAA-AACE-D0F5A2819E72}"/>
              </a:ext>
            </a:extLst>
          </p:cNvPr>
          <p:cNvSpPr txBox="1"/>
          <p:nvPr/>
        </p:nvSpPr>
        <p:spPr>
          <a:xfrm>
            <a:off x="1000125" y="1369381"/>
            <a:ext cx="1391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꾸미기 자랑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1A80AAC4-657C-40FD-B84C-864861EDC2ED}"/>
              </a:ext>
            </a:extLst>
          </p:cNvPr>
          <p:cNvSpPr txBox="1"/>
          <p:nvPr/>
        </p:nvSpPr>
        <p:spPr>
          <a:xfrm>
            <a:off x="1006763" y="1738713"/>
            <a:ext cx="1532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동물의 숲 소식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708964A7-5578-4E77-BAF1-366E6920EB07}"/>
              </a:ext>
            </a:extLst>
          </p:cNvPr>
          <p:cNvGrpSpPr/>
          <p:nvPr/>
        </p:nvGrpSpPr>
        <p:grpSpPr>
          <a:xfrm>
            <a:off x="2524125" y="1685925"/>
            <a:ext cx="367274" cy="3486150"/>
            <a:chOff x="2524125" y="1685925"/>
            <a:chExt cx="367274" cy="3486150"/>
          </a:xfrm>
        </p:grpSpPr>
        <p:sp>
          <p:nvSpPr>
            <p:cNvPr id="68" name="사각형: 둥근 모서리 67">
              <a:extLst>
                <a:ext uri="{FF2B5EF4-FFF2-40B4-BE49-F238E27FC236}">
                  <a16:creationId xmlns:a16="http://schemas.microsoft.com/office/drawing/2014/main" id="{593268A4-E60E-4E13-8E3E-C28AB6FDC10E}"/>
                </a:ext>
              </a:extLst>
            </p:cNvPr>
            <p:cNvSpPr/>
            <p:nvPr/>
          </p:nvSpPr>
          <p:spPr>
            <a:xfrm>
              <a:off x="2524125" y="1685925"/>
              <a:ext cx="359149" cy="112395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accent6">
                    <a:lumMod val="20000"/>
                    <a:lumOff val="80000"/>
                  </a:schemeClr>
                </a:gs>
                <a:gs pos="0">
                  <a:schemeClr val="accent6">
                    <a:lumMod val="5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사각형: 둥근 모서리 68">
              <a:extLst>
                <a:ext uri="{FF2B5EF4-FFF2-40B4-BE49-F238E27FC236}">
                  <a16:creationId xmlns:a16="http://schemas.microsoft.com/office/drawing/2014/main" id="{1839FFEA-A81C-4779-B8BD-7A6CD9D05A0E}"/>
                </a:ext>
              </a:extLst>
            </p:cNvPr>
            <p:cNvSpPr/>
            <p:nvPr/>
          </p:nvSpPr>
          <p:spPr>
            <a:xfrm>
              <a:off x="2529768" y="2056501"/>
              <a:ext cx="359149" cy="112395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accent6">
                    <a:lumMod val="20000"/>
                    <a:lumOff val="80000"/>
                  </a:schemeClr>
                </a:gs>
                <a:gs pos="0">
                  <a:schemeClr val="accent6">
                    <a:lumMod val="5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사각형: 둥근 모서리 69">
              <a:extLst>
                <a:ext uri="{FF2B5EF4-FFF2-40B4-BE49-F238E27FC236}">
                  <a16:creationId xmlns:a16="http://schemas.microsoft.com/office/drawing/2014/main" id="{90B0B13A-FE6A-4904-9BF8-ECBE386C9957}"/>
                </a:ext>
              </a:extLst>
            </p:cNvPr>
            <p:cNvSpPr/>
            <p:nvPr/>
          </p:nvSpPr>
          <p:spPr>
            <a:xfrm>
              <a:off x="2526607" y="4689104"/>
              <a:ext cx="359149" cy="112395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accent6">
                    <a:lumMod val="20000"/>
                    <a:lumOff val="80000"/>
                  </a:schemeClr>
                </a:gs>
                <a:gs pos="0">
                  <a:schemeClr val="accent6">
                    <a:lumMod val="5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사각형: 둥근 모서리 70">
              <a:extLst>
                <a:ext uri="{FF2B5EF4-FFF2-40B4-BE49-F238E27FC236}">
                  <a16:creationId xmlns:a16="http://schemas.microsoft.com/office/drawing/2014/main" id="{83537AA9-B4E4-419B-8A24-86FDE5741AE7}"/>
                </a:ext>
              </a:extLst>
            </p:cNvPr>
            <p:cNvSpPr/>
            <p:nvPr/>
          </p:nvSpPr>
          <p:spPr>
            <a:xfrm>
              <a:off x="2532250" y="5059680"/>
              <a:ext cx="359149" cy="112395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accent6">
                    <a:lumMod val="20000"/>
                    <a:lumOff val="80000"/>
                  </a:schemeClr>
                </a:gs>
                <a:gs pos="0">
                  <a:schemeClr val="accent6">
                    <a:lumMod val="5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1A80AAC4-657C-40FD-B84C-864861EDC2ED}"/>
              </a:ext>
            </a:extLst>
          </p:cNvPr>
          <p:cNvSpPr txBox="1"/>
          <p:nvPr/>
        </p:nvSpPr>
        <p:spPr>
          <a:xfrm>
            <a:off x="1006763" y="2108045"/>
            <a:ext cx="1086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커뮤니티</a:t>
            </a:r>
          </a:p>
        </p:txBody>
      </p:sp>
      <p:grpSp>
        <p:nvGrpSpPr>
          <p:cNvPr id="16" name="그룹 15"/>
          <p:cNvGrpSpPr/>
          <p:nvPr/>
        </p:nvGrpSpPr>
        <p:grpSpPr>
          <a:xfrm>
            <a:off x="3313293" y="1251213"/>
            <a:ext cx="7327401" cy="4500200"/>
            <a:chOff x="3313293" y="1251213"/>
            <a:chExt cx="7327401" cy="4500200"/>
          </a:xfrm>
        </p:grpSpPr>
        <p:pic>
          <p:nvPicPr>
            <p:cNvPr id="47" name="그림 46" descr="건물, 작은, 기차, 전면이(가) 표시된 사진&#10;&#10;자동 생성된 설명">
              <a:extLst>
                <a:ext uri="{FF2B5EF4-FFF2-40B4-BE49-F238E27FC236}">
                  <a16:creationId xmlns:a16="http://schemas.microsoft.com/office/drawing/2014/main" id="{E6DD191D-74B3-4901-862B-C53E853D4D4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4821" y="1251213"/>
              <a:ext cx="2336049" cy="1222254"/>
            </a:xfrm>
            <a:prstGeom prst="rect">
              <a:avLst/>
            </a:prstGeom>
          </p:spPr>
        </p:pic>
        <p:pic>
          <p:nvPicPr>
            <p:cNvPr id="48" name="그림 47" descr="잔디, 케이크, 테이블, 생일이(가) 표시된 사진&#10;&#10;자동 생성된 설명">
              <a:extLst>
                <a:ext uri="{FF2B5EF4-FFF2-40B4-BE49-F238E27FC236}">
                  <a16:creationId xmlns:a16="http://schemas.microsoft.com/office/drawing/2014/main" id="{D118AD54-3D8F-48E8-A21C-30F7D90679D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4112" y="1251214"/>
              <a:ext cx="2398004" cy="1185922"/>
            </a:xfrm>
            <a:prstGeom prst="rect">
              <a:avLst/>
            </a:prstGeom>
          </p:spPr>
        </p:pic>
        <p:pic>
          <p:nvPicPr>
            <p:cNvPr id="50" name="그림 49" descr="테이블, 작은, 생활, 가구이(가) 표시된 사진&#10;&#10;자동 생성된 설명">
              <a:extLst>
                <a:ext uri="{FF2B5EF4-FFF2-40B4-BE49-F238E27FC236}">
                  <a16:creationId xmlns:a16="http://schemas.microsoft.com/office/drawing/2014/main" id="{7625F198-F367-4742-A799-91664B118E8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21344" y="1264448"/>
              <a:ext cx="2336049" cy="1195784"/>
            </a:xfrm>
            <a:prstGeom prst="rect">
              <a:avLst/>
            </a:prstGeom>
          </p:spPr>
        </p:pic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4822" y="2791602"/>
              <a:ext cx="2336049" cy="1187494"/>
            </a:xfrm>
            <a:prstGeom prst="rect">
              <a:avLst/>
            </a:prstGeom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4113" y="2785670"/>
              <a:ext cx="2386583" cy="1193426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11302" y="2785671"/>
              <a:ext cx="2346092" cy="1193426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13293" y="4315103"/>
              <a:ext cx="2357577" cy="1203404"/>
            </a:xfrm>
            <a:prstGeom prst="rect">
              <a:avLst/>
            </a:prstGeom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4113" y="4315103"/>
              <a:ext cx="2386583" cy="1203404"/>
            </a:xfrm>
            <a:prstGeom prst="rect">
              <a:avLst/>
            </a:prstGeom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21344" y="4315103"/>
              <a:ext cx="2419350" cy="1171575"/>
            </a:xfrm>
            <a:prstGeom prst="rect">
              <a:avLst/>
            </a:prstGeom>
          </p:spPr>
        </p:pic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CCA4D6E4-A50E-4BAA-AACE-D0F5A2819E72}"/>
                </a:ext>
              </a:extLst>
            </p:cNvPr>
            <p:cNvSpPr txBox="1"/>
            <p:nvPr/>
          </p:nvSpPr>
          <p:spPr>
            <a:xfrm>
              <a:off x="3900229" y="2433771"/>
              <a:ext cx="142424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제 주택 소개합니다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CCA4D6E4-A50E-4BAA-AACE-D0F5A2819E72}"/>
                </a:ext>
              </a:extLst>
            </p:cNvPr>
            <p:cNvSpPr txBox="1"/>
            <p:nvPr/>
          </p:nvSpPr>
          <p:spPr>
            <a:xfrm>
              <a:off x="6172071" y="2437136"/>
              <a:ext cx="142424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제 정원 </a:t>
              </a:r>
              <a:r>
                <a:rPr lang="ko-KR" altLang="en-US" sz="12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소개합니다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CCA4D6E4-A50E-4BAA-AACE-D0F5A2819E72}"/>
                </a:ext>
              </a:extLst>
            </p:cNvPr>
            <p:cNvSpPr txBox="1"/>
            <p:nvPr/>
          </p:nvSpPr>
          <p:spPr>
            <a:xfrm>
              <a:off x="8696983" y="2433771"/>
              <a:ext cx="142424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제 테라스 소개합니다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CCA4D6E4-A50E-4BAA-AACE-D0F5A2819E72}"/>
                </a:ext>
              </a:extLst>
            </p:cNvPr>
            <p:cNvSpPr txBox="1"/>
            <p:nvPr/>
          </p:nvSpPr>
          <p:spPr>
            <a:xfrm>
              <a:off x="3900229" y="3957914"/>
              <a:ext cx="142424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제 마당 소개합니다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CCA4D6E4-A50E-4BAA-AACE-D0F5A2819E72}"/>
                </a:ext>
              </a:extLst>
            </p:cNvPr>
            <p:cNvSpPr txBox="1"/>
            <p:nvPr/>
          </p:nvSpPr>
          <p:spPr>
            <a:xfrm>
              <a:off x="6630627" y="3957912"/>
              <a:ext cx="142424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정원 자랑</a:t>
              </a:r>
              <a:endParaRPr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CCA4D6E4-A50E-4BAA-AACE-D0F5A2819E72}"/>
                </a:ext>
              </a:extLst>
            </p:cNvPr>
            <p:cNvSpPr txBox="1"/>
            <p:nvPr/>
          </p:nvSpPr>
          <p:spPr>
            <a:xfrm>
              <a:off x="9135781" y="3957911"/>
              <a:ext cx="142424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꽃 재배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CCA4D6E4-A50E-4BAA-AACE-D0F5A2819E72}"/>
                </a:ext>
              </a:extLst>
            </p:cNvPr>
            <p:cNvSpPr txBox="1"/>
            <p:nvPr/>
          </p:nvSpPr>
          <p:spPr>
            <a:xfrm>
              <a:off x="4009508" y="5474414"/>
              <a:ext cx="142424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눈사람 만들기</a:t>
              </a:r>
              <a:endParaRPr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CCA4D6E4-A50E-4BAA-AACE-D0F5A2819E72}"/>
                </a:ext>
              </a:extLst>
            </p:cNvPr>
            <p:cNvSpPr txBox="1"/>
            <p:nvPr/>
          </p:nvSpPr>
          <p:spPr>
            <a:xfrm>
              <a:off x="6707870" y="5474413"/>
              <a:ext cx="142424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파티</a:t>
              </a:r>
              <a:endParaRPr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CCA4D6E4-A50E-4BAA-AACE-D0F5A2819E72}"/>
                </a:ext>
              </a:extLst>
            </p:cNvPr>
            <p:cNvSpPr txBox="1"/>
            <p:nvPr/>
          </p:nvSpPr>
          <p:spPr>
            <a:xfrm>
              <a:off x="9015109" y="5458895"/>
              <a:ext cx="142424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낚시한 물고기</a:t>
              </a:r>
              <a:endParaRPr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grpSp>
        <p:nvGrpSpPr>
          <p:cNvPr id="77" name="그룹 76"/>
          <p:cNvGrpSpPr/>
          <p:nvPr/>
        </p:nvGrpSpPr>
        <p:grpSpPr>
          <a:xfrm>
            <a:off x="1007409" y="2770266"/>
            <a:ext cx="1430992" cy="3046334"/>
            <a:chOff x="1007409" y="2770266"/>
            <a:chExt cx="1430992" cy="3046334"/>
          </a:xfrm>
        </p:grpSpPr>
        <p:sp>
          <p:nvSpPr>
            <p:cNvPr id="78" name="모서리가 둥근 직사각형 77"/>
            <p:cNvSpPr/>
            <p:nvPr/>
          </p:nvSpPr>
          <p:spPr>
            <a:xfrm>
              <a:off x="1007409" y="2770266"/>
              <a:ext cx="1430992" cy="3046334"/>
            </a:xfrm>
            <a:prstGeom prst="roundRect">
              <a:avLst>
                <a:gd name="adj" fmla="val 10454"/>
              </a:avLst>
            </a:prstGeom>
            <a:solidFill>
              <a:schemeClr val="accent6">
                <a:alpha val="4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모서리가 둥근 직사각형 78"/>
            <p:cNvSpPr/>
            <p:nvPr/>
          </p:nvSpPr>
          <p:spPr>
            <a:xfrm>
              <a:off x="1007409" y="5421780"/>
              <a:ext cx="1430992" cy="381000"/>
            </a:xfrm>
            <a:prstGeom prst="roundRect">
              <a:avLst>
                <a:gd name="adj" fmla="val 40000"/>
              </a:avLst>
            </a:prstGeom>
            <a:solidFill>
              <a:schemeClr val="accent6">
                <a:alpha val="4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1193801" y="5464226"/>
              <a:ext cx="117475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rgbClr val="808080"/>
                  </a:solidFill>
                  <a:latin typeface="배달의민족 주아" pitchFamily="18" charset="-127"/>
                  <a:ea typeface="배달의민족 주아" pitchFamily="18" charset="-127"/>
                </a:rPr>
                <a:t>텍스트 입력</a:t>
              </a:r>
            </a:p>
          </p:txBody>
        </p:sp>
        <p:sp>
          <p:nvSpPr>
            <p:cNvPr id="81" name="타원 80"/>
            <p:cNvSpPr/>
            <p:nvPr/>
          </p:nvSpPr>
          <p:spPr>
            <a:xfrm>
              <a:off x="1070443" y="2909582"/>
              <a:ext cx="338791" cy="338791"/>
            </a:xfrm>
            <a:prstGeom prst="ellipse">
              <a:avLst/>
            </a:prstGeom>
            <a:blipFill>
              <a:blip r:embed="rId12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1409234" y="2948172"/>
              <a:ext cx="8593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50" dirty="0">
                  <a:latin typeface="배달의민족 주아" pitchFamily="18" charset="-127"/>
                  <a:ea typeface="배달의민족 주아" pitchFamily="18" charset="-127"/>
                </a:rPr>
                <a:t>안녕</a:t>
              </a:r>
            </a:p>
          </p:txBody>
        </p:sp>
        <p:sp>
          <p:nvSpPr>
            <p:cNvPr id="83" name="타원 82"/>
            <p:cNvSpPr/>
            <p:nvPr/>
          </p:nvSpPr>
          <p:spPr>
            <a:xfrm>
              <a:off x="1070443" y="3325672"/>
              <a:ext cx="338791" cy="338791"/>
            </a:xfrm>
            <a:prstGeom prst="ellipse">
              <a:avLst/>
            </a:prstGeom>
            <a:blipFill>
              <a:blip r:embed="rId13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1409234" y="3370770"/>
              <a:ext cx="8593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50" dirty="0">
                  <a:latin typeface="배달의민족 주아" pitchFamily="18" charset="-127"/>
                  <a:ea typeface="배달의민족 주아" pitchFamily="18" charset="-127"/>
                </a:rPr>
                <a:t>안녕하세요</a:t>
              </a:r>
            </a:p>
          </p:txBody>
        </p:sp>
      </p:grpSp>
      <p:pic>
        <p:nvPicPr>
          <p:cNvPr id="85" name="그림 84">
            <a:extLst>
              <a:ext uri="{FF2B5EF4-FFF2-40B4-BE49-F238E27FC236}">
                <a16:creationId xmlns:a16="http://schemas.microsoft.com/office/drawing/2014/main" id="{9885C019-F60E-4B5C-BF29-B5B8A2B03FEA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046" y="131740"/>
            <a:ext cx="1021699" cy="970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3231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CAE5FEFC-98E8-4F6C-B9DF-C7B15B78B720}"/>
              </a:ext>
            </a:extLst>
          </p:cNvPr>
          <p:cNvSpPr/>
          <p:nvPr/>
        </p:nvSpPr>
        <p:spPr>
          <a:xfrm>
            <a:off x="552450" y="763121"/>
            <a:ext cx="10677525" cy="5331757"/>
          </a:xfrm>
          <a:prstGeom prst="roundRect">
            <a:avLst>
              <a:gd name="adj" fmla="val 2546"/>
            </a:avLst>
          </a:prstGeom>
          <a:solidFill>
            <a:schemeClr val="accent6"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5E1433EA-A921-4388-8185-710C655851E1}"/>
              </a:ext>
            </a:extLst>
          </p:cNvPr>
          <p:cNvSpPr/>
          <p:nvPr/>
        </p:nvSpPr>
        <p:spPr>
          <a:xfrm>
            <a:off x="10958514" y="1419225"/>
            <a:ext cx="885824" cy="456078"/>
          </a:xfrm>
          <a:prstGeom prst="roundRect">
            <a:avLst>
              <a:gd name="adj" fmla="val 23431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9D73AF2D-6332-4BAB-BF3D-5A693AB0B9D5}"/>
              </a:ext>
            </a:extLst>
          </p:cNvPr>
          <p:cNvSpPr/>
          <p:nvPr/>
        </p:nvSpPr>
        <p:spPr>
          <a:xfrm>
            <a:off x="819151" y="929247"/>
            <a:ext cx="10139364" cy="4999503"/>
          </a:xfrm>
          <a:prstGeom prst="roundRect">
            <a:avLst>
              <a:gd name="adj" fmla="val 2546"/>
            </a:avLst>
          </a:prstGeom>
          <a:solidFill>
            <a:schemeClr val="bg2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F131775-D4A9-4F21-A098-D1BF66624FF5}"/>
              </a:ext>
            </a:extLst>
          </p:cNvPr>
          <p:cNvSpPr/>
          <p:nvPr/>
        </p:nvSpPr>
        <p:spPr>
          <a:xfrm>
            <a:off x="10958514" y="1940857"/>
            <a:ext cx="885824" cy="456078"/>
          </a:xfrm>
          <a:prstGeom prst="roundRect">
            <a:avLst>
              <a:gd name="adj" fmla="val 23431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정보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39728E0B-2B8D-4CC4-A40A-72401844F6A0}"/>
              </a:ext>
            </a:extLst>
          </p:cNvPr>
          <p:cNvSpPr/>
          <p:nvPr/>
        </p:nvSpPr>
        <p:spPr>
          <a:xfrm>
            <a:off x="10968040" y="2462489"/>
            <a:ext cx="885824" cy="456078"/>
          </a:xfrm>
          <a:prstGeom prst="roundRect">
            <a:avLst>
              <a:gd name="adj" fmla="val 23431"/>
            </a:avLst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게시판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8337527D-D609-43AC-A51F-F982CF184BB1}"/>
              </a:ext>
            </a:extLst>
          </p:cNvPr>
          <p:cNvGrpSpPr/>
          <p:nvPr/>
        </p:nvGrpSpPr>
        <p:grpSpPr>
          <a:xfrm>
            <a:off x="635514" y="1685925"/>
            <a:ext cx="367274" cy="3486150"/>
            <a:chOff x="2524125" y="1685925"/>
            <a:chExt cx="367274" cy="3486150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C85832C1-CD1D-4ADD-85A4-7BD4E497BB44}"/>
                </a:ext>
              </a:extLst>
            </p:cNvPr>
            <p:cNvSpPr/>
            <p:nvPr/>
          </p:nvSpPr>
          <p:spPr>
            <a:xfrm>
              <a:off x="2524125" y="1685925"/>
              <a:ext cx="359149" cy="112395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accent6">
                    <a:lumMod val="20000"/>
                    <a:lumOff val="80000"/>
                  </a:schemeClr>
                </a:gs>
                <a:gs pos="0">
                  <a:schemeClr val="accent6">
                    <a:lumMod val="5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FAF295A6-8D18-4206-AE66-0C576ECAA5BC}"/>
                </a:ext>
              </a:extLst>
            </p:cNvPr>
            <p:cNvSpPr/>
            <p:nvPr/>
          </p:nvSpPr>
          <p:spPr>
            <a:xfrm>
              <a:off x="2529768" y="2056501"/>
              <a:ext cx="359149" cy="112395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accent6">
                    <a:lumMod val="20000"/>
                    <a:lumOff val="80000"/>
                  </a:schemeClr>
                </a:gs>
                <a:gs pos="0">
                  <a:schemeClr val="accent6">
                    <a:lumMod val="5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CA690817-BB61-4DAA-8B1B-98DFAB9A4396}"/>
                </a:ext>
              </a:extLst>
            </p:cNvPr>
            <p:cNvSpPr/>
            <p:nvPr/>
          </p:nvSpPr>
          <p:spPr>
            <a:xfrm>
              <a:off x="2526607" y="4689104"/>
              <a:ext cx="359149" cy="112395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accent6">
                    <a:lumMod val="20000"/>
                    <a:lumOff val="80000"/>
                  </a:schemeClr>
                </a:gs>
                <a:gs pos="0">
                  <a:schemeClr val="accent6">
                    <a:lumMod val="5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BACB65B5-C8B0-4A29-AD99-E8F8CF837B68}"/>
                </a:ext>
              </a:extLst>
            </p:cNvPr>
            <p:cNvSpPr/>
            <p:nvPr/>
          </p:nvSpPr>
          <p:spPr>
            <a:xfrm>
              <a:off x="2532250" y="5059680"/>
              <a:ext cx="359149" cy="112395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accent6">
                    <a:lumMod val="20000"/>
                    <a:lumOff val="80000"/>
                  </a:schemeClr>
                </a:gs>
                <a:gs pos="0">
                  <a:schemeClr val="accent6">
                    <a:lumMod val="5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9918FD94-A4BF-401D-916B-3441D107F899}"/>
              </a:ext>
            </a:extLst>
          </p:cNvPr>
          <p:cNvGrpSpPr/>
          <p:nvPr/>
        </p:nvGrpSpPr>
        <p:grpSpPr>
          <a:xfrm>
            <a:off x="9733147" y="290058"/>
            <a:ext cx="1021699" cy="639187"/>
            <a:chOff x="7531751" y="985502"/>
            <a:chExt cx="1465019" cy="903365"/>
          </a:xfrm>
        </p:grpSpPr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FDC7FFCE-52B2-4D28-9B11-A2F6A77C3BB0}"/>
                </a:ext>
              </a:extLst>
            </p:cNvPr>
            <p:cNvSpPr/>
            <p:nvPr/>
          </p:nvSpPr>
          <p:spPr>
            <a:xfrm>
              <a:off x="7531751" y="985502"/>
              <a:ext cx="1465019" cy="903365"/>
            </a:xfrm>
            <a:prstGeom prst="roundRect">
              <a:avLst>
                <a:gd name="adj" fmla="val 23431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D834788B-C05D-4C63-8ED3-937B31DD36CA}"/>
                </a:ext>
              </a:extLst>
            </p:cNvPr>
            <p:cNvGrpSpPr/>
            <p:nvPr/>
          </p:nvGrpSpPr>
          <p:grpSpPr>
            <a:xfrm>
              <a:off x="7917223" y="1380927"/>
              <a:ext cx="731684" cy="112516"/>
              <a:chOff x="9331161" y="523094"/>
              <a:chExt cx="731684" cy="112516"/>
            </a:xfrm>
          </p:grpSpPr>
          <p:grpSp>
            <p:nvGrpSpPr>
              <p:cNvPr id="23" name="그룹 22">
                <a:extLst>
                  <a:ext uri="{FF2B5EF4-FFF2-40B4-BE49-F238E27FC236}">
                    <a16:creationId xmlns:a16="http://schemas.microsoft.com/office/drawing/2014/main" id="{B2AE08D3-841C-40A0-832A-58B1FB852EA0}"/>
                  </a:ext>
                </a:extLst>
              </p:cNvPr>
              <p:cNvGrpSpPr/>
              <p:nvPr/>
            </p:nvGrpSpPr>
            <p:grpSpPr>
              <a:xfrm>
                <a:off x="9910117" y="523094"/>
                <a:ext cx="152728" cy="112516"/>
                <a:chOff x="9614371" y="436125"/>
                <a:chExt cx="152728" cy="112516"/>
              </a:xfrm>
            </p:grpSpPr>
            <p:sp>
              <p:nvSpPr>
                <p:cNvPr id="19" name="이등변 삼각형 18">
                  <a:extLst>
                    <a:ext uri="{FF2B5EF4-FFF2-40B4-BE49-F238E27FC236}">
                      <a16:creationId xmlns:a16="http://schemas.microsoft.com/office/drawing/2014/main" id="{52AB7624-46BF-4CA6-8A71-E8E700115BA1}"/>
                    </a:ext>
                  </a:extLst>
                </p:cNvPr>
                <p:cNvSpPr/>
                <p:nvPr/>
              </p:nvSpPr>
              <p:spPr>
                <a:xfrm rot="5400000">
                  <a:off x="9596295" y="454201"/>
                  <a:ext cx="112515" cy="76364"/>
                </a:xfrm>
                <a:prstGeom prst="triangl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0" name="이등변 삼각형 19">
                  <a:extLst>
                    <a:ext uri="{FF2B5EF4-FFF2-40B4-BE49-F238E27FC236}">
                      <a16:creationId xmlns:a16="http://schemas.microsoft.com/office/drawing/2014/main" id="{F8B6DFB8-7E29-4D1F-A23B-1FC08D1D0A91}"/>
                    </a:ext>
                  </a:extLst>
                </p:cNvPr>
                <p:cNvSpPr/>
                <p:nvPr/>
              </p:nvSpPr>
              <p:spPr>
                <a:xfrm rot="5400000">
                  <a:off x="9672659" y="454202"/>
                  <a:ext cx="112515" cy="76364"/>
                </a:xfrm>
                <a:prstGeom prst="triangl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DAD7C853-AE18-47FD-998B-5040C11086BB}"/>
                  </a:ext>
                </a:extLst>
              </p:cNvPr>
              <p:cNvGrpSpPr/>
              <p:nvPr/>
            </p:nvGrpSpPr>
            <p:grpSpPr>
              <a:xfrm>
                <a:off x="9331161" y="523094"/>
                <a:ext cx="156374" cy="112516"/>
                <a:chOff x="9220200" y="436125"/>
                <a:chExt cx="156374" cy="112516"/>
              </a:xfrm>
            </p:grpSpPr>
            <p:sp>
              <p:nvSpPr>
                <p:cNvPr id="21" name="이등변 삼각형 20">
                  <a:extLst>
                    <a:ext uri="{FF2B5EF4-FFF2-40B4-BE49-F238E27FC236}">
                      <a16:creationId xmlns:a16="http://schemas.microsoft.com/office/drawing/2014/main" id="{05BCAF30-541E-4559-AAEB-69C372874745}"/>
                    </a:ext>
                  </a:extLst>
                </p:cNvPr>
                <p:cNvSpPr/>
                <p:nvPr/>
              </p:nvSpPr>
              <p:spPr>
                <a:xfrm rot="5400000" flipV="1">
                  <a:off x="9203947" y="452378"/>
                  <a:ext cx="112515" cy="80010"/>
                </a:xfrm>
                <a:prstGeom prst="triangl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2" name="이등변 삼각형 21">
                  <a:extLst>
                    <a:ext uri="{FF2B5EF4-FFF2-40B4-BE49-F238E27FC236}">
                      <a16:creationId xmlns:a16="http://schemas.microsoft.com/office/drawing/2014/main" id="{534667A7-5095-4311-9320-C67743D06EC8}"/>
                    </a:ext>
                  </a:extLst>
                </p:cNvPr>
                <p:cNvSpPr/>
                <p:nvPr/>
              </p:nvSpPr>
              <p:spPr>
                <a:xfrm rot="5400000" flipV="1">
                  <a:off x="9280311" y="452379"/>
                  <a:ext cx="112515" cy="80010"/>
                </a:xfrm>
                <a:prstGeom prst="triangl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32" name="그룹 31">
                <a:extLst>
                  <a:ext uri="{FF2B5EF4-FFF2-40B4-BE49-F238E27FC236}">
                    <a16:creationId xmlns:a16="http://schemas.microsoft.com/office/drawing/2014/main" id="{535B64F6-1EFE-44A5-90EB-5CDF2C0ACBF2}"/>
                  </a:ext>
                </a:extLst>
              </p:cNvPr>
              <p:cNvGrpSpPr/>
              <p:nvPr/>
            </p:nvGrpSpPr>
            <p:grpSpPr>
              <a:xfrm>
                <a:off x="9678199" y="523094"/>
                <a:ext cx="38100" cy="112516"/>
                <a:chOff x="9538499" y="436125"/>
                <a:chExt cx="38100" cy="112516"/>
              </a:xfrm>
            </p:grpSpPr>
            <p:cxnSp>
              <p:nvCxnSpPr>
                <p:cNvPr id="28" name="직선 연결선 27">
                  <a:extLst>
                    <a:ext uri="{FF2B5EF4-FFF2-40B4-BE49-F238E27FC236}">
                      <a16:creationId xmlns:a16="http://schemas.microsoft.com/office/drawing/2014/main" id="{B1AC8165-12F4-4A5D-976F-C73F422D9A7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538499" y="436125"/>
                  <a:ext cx="0" cy="112516"/>
                </a:xfrm>
                <a:prstGeom prst="line">
                  <a:avLst/>
                </a:prstGeom>
                <a:ln w="19050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직선 연결선 30">
                  <a:extLst>
                    <a:ext uri="{FF2B5EF4-FFF2-40B4-BE49-F238E27FC236}">
                      <a16:creationId xmlns:a16="http://schemas.microsoft.com/office/drawing/2014/main" id="{17187989-ACF0-4AE5-8E07-24306778250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576599" y="436125"/>
                  <a:ext cx="0" cy="112516"/>
                </a:xfrm>
                <a:prstGeom prst="line">
                  <a:avLst/>
                </a:prstGeom>
                <a:ln w="19050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1294F6CE-68E7-4315-8F15-31AAEA8DDFA9}"/>
                </a:ext>
              </a:extLst>
            </p:cNvPr>
            <p:cNvGrpSpPr/>
            <p:nvPr/>
          </p:nvGrpSpPr>
          <p:grpSpPr>
            <a:xfrm>
              <a:off x="7994855" y="1171193"/>
              <a:ext cx="901700" cy="45719"/>
              <a:chOff x="10126980" y="463687"/>
              <a:chExt cx="901700" cy="45719"/>
            </a:xfrm>
          </p:grpSpPr>
          <p:cxnSp>
            <p:nvCxnSpPr>
              <p:cNvPr id="36" name="직선 연결선 35">
                <a:extLst>
                  <a:ext uri="{FF2B5EF4-FFF2-40B4-BE49-F238E27FC236}">
                    <a16:creationId xmlns:a16="http://schemas.microsoft.com/office/drawing/2014/main" id="{14960224-8F84-4C91-BB2E-D46C9F21C28D}"/>
                  </a:ext>
                </a:extLst>
              </p:cNvPr>
              <p:cNvCxnSpPr/>
              <p:nvPr/>
            </p:nvCxnSpPr>
            <p:spPr>
              <a:xfrm>
                <a:off x="10126980" y="487038"/>
                <a:ext cx="901700" cy="0"/>
              </a:xfrm>
              <a:prstGeom prst="line">
                <a:avLst/>
              </a:prstGeom>
              <a:ln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>
                <a:extLst>
                  <a:ext uri="{FF2B5EF4-FFF2-40B4-BE49-F238E27FC236}">
                    <a16:creationId xmlns:a16="http://schemas.microsoft.com/office/drawing/2014/main" id="{934F389A-8C10-4732-88B0-F5972352D73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126980" y="487038"/>
                <a:ext cx="431800" cy="0"/>
              </a:xfrm>
              <a:prstGeom prst="line">
                <a:avLst/>
              </a:prstGeom>
              <a:ln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타원 38">
                <a:extLst>
                  <a:ext uri="{FF2B5EF4-FFF2-40B4-BE49-F238E27FC236}">
                    <a16:creationId xmlns:a16="http://schemas.microsoft.com/office/drawing/2014/main" id="{5D7CB53F-72D8-4E35-B56C-F22F7F0B57CC}"/>
                  </a:ext>
                </a:extLst>
              </p:cNvPr>
              <p:cNvSpPr/>
              <p:nvPr/>
            </p:nvSpPr>
            <p:spPr>
              <a:xfrm>
                <a:off x="10532111" y="463687"/>
                <a:ext cx="45719" cy="45719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42" name="그림 41" descr="검은색, 작은, 하얀색, 앉아있는이(가) 표시된 사진&#10;&#10;자동 생성된 설명">
              <a:extLst>
                <a:ext uri="{FF2B5EF4-FFF2-40B4-BE49-F238E27FC236}">
                  <a16:creationId xmlns:a16="http://schemas.microsoft.com/office/drawing/2014/main" id="{DA18AC6F-1C10-4B39-94A4-B6B59A5499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96301" y="1083079"/>
              <a:ext cx="228846" cy="215694"/>
            </a:xfrm>
            <a:prstGeom prst="rect">
              <a:avLst/>
            </a:prstGeom>
          </p:spPr>
        </p:pic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A200E3F1-8404-402D-A626-83F5C8604B71}"/>
                </a:ext>
              </a:extLst>
            </p:cNvPr>
            <p:cNvGrpSpPr/>
            <p:nvPr/>
          </p:nvGrpSpPr>
          <p:grpSpPr>
            <a:xfrm>
              <a:off x="7986555" y="1621953"/>
              <a:ext cx="555412" cy="93278"/>
              <a:chOff x="9827245" y="1190926"/>
              <a:chExt cx="555412" cy="93278"/>
            </a:xfrm>
          </p:grpSpPr>
          <p:grpSp>
            <p:nvGrpSpPr>
              <p:cNvPr id="49" name="그룹 48">
                <a:extLst>
                  <a:ext uri="{FF2B5EF4-FFF2-40B4-BE49-F238E27FC236}">
                    <a16:creationId xmlns:a16="http://schemas.microsoft.com/office/drawing/2014/main" id="{EA83F887-18F4-4846-8E94-31AE73E394F7}"/>
                  </a:ext>
                </a:extLst>
              </p:cNvPr>
              <p:cNvGrpSpPr/>
              <p:nvPr/>
            </p:nvGrpSpPr>
            <p:grpSpPr>
              <a:xfrm>
                <a:off x="9827245" y="1190926"/>
                <a:ext cx="72713" cy="93278"/>
                <a:chOff x="9167236" y="1208850"/>
                <a:chExt cx="222322" cy="281684"/>
              </a:xfrm>
            </p:grpSpPr>
            <p:sp>
              <p:nvSpPr>
                <p:cNvPr id="45" name="사각형: 둥근 모서리 44">
                  <a:extLst>
                    <a:ext uri="{FF2B5EF4-FFF2-40B4-BE49-F238E27FC236}">
                      <a16:creationId xmlns:a16="http://schemas.microsoft.com/office/drawing/2014/main" id="{2881F842-6680-4CA2-8BB6-B12502C92561}"/>
                    </a:ext>
                  </a:extLst>
                </p:cNvPr>
                <p:cNvSpPr/>
                <p:nvPr/>
              </p:nvSpPr>
              <p:spPr>
                <a:xfrm>
                  <a:off x="9167236" y="1285239"/>
                  <a:ext cx="116840" cy="128905"/>
                </a:xfrm>
                <a:prstGeom prst="round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6" name="이등변 삼각형 45">
                  <a:extLst>
                    <a:ext uri="{FF2B5EF4-FFF2-40B4-BE49-F238E27FC236}">
                      <a16:creationId xmlns:a16="http://schemas.microsoft.com/office/drawing/2014/main" id="{76F75DAE-8AA4-4254-BBE2-FF96D3B624AE}"/>
                    </a:ext>
                  </a:extLst>
                </p:cNvPr>
                <p:cNvSpPr/>
                <p:nvPr/>
              </p:nvSpPr>
              <p:spPr>
                <a:xfrm rot="16200000">
                  <a:off x="9145081" y="1246057"/>
                  <a:ext cx="281684" cy="207270"/>
                </a:xfrm>
                <a:prstGeom prst="triangl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60" name="그룹 59">
                <a:extLst>
                  <a:ext uri="{FF2B5EF4-FFF2-40B4-BE49-F238E27FC236}">
                    <a16:creationId xmlns:a16="http://schemas.microsoft.com/office/drawing/2014/main" id="{1A202E70-2C71-450C-A66F-38B4CA8271FE}"/>
                  </a:ext>
                </a:extLst>
              </p:cNvPr>
              <p:cNvGrpSpPr/>
              <p:nvPr/>
            </p:nvGrpSpPr>
            <p:grpSpPr>
              <a:xfrm>
                <a:off x="9961652" y="1214706"/>
                <a:ext cx="421005" cy="45719"/>
                <a:chOff x="8482994" y="1986585"/>
                <a:chExt cx="421005" cy="45719"/>
              </a:xfrm>
            </p:grpSpPr>
            <p:cxnSp>
              <p:nvCxnSpPr>
                <p:cNvPr id="51" name="직선 연결선 50">
                  <a:extLst>
                    <a:ext uri="{FF2B5EF4-FFF2-40B4-BE49-F238E27FC236}">
                      <a16:creationId xmlns:a16="http://schemas.microsoft.com/office/drawing/2014/main" id="{C1A50AA9-8E2E-4B7A-8C79-3B1D50D8B86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492519" y="2009936"/>
                  <a:ext cx="411480" cy="0"/>
                </a:xfrm>
                <a:prstGeom prst="line">
                  <a:avLst/>
                </a:prstGeom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직선 연결선 51">
                  <a:extLst>
                    <a:ext uri="{FF2B5EF4-FFF2-40B4-BE49-F238E27FC236}">
                      <a16:creationId xmlns:a16="http://schemas.microsoft.com/office/drawing/2014/main" id="{6EB685CF-29C1-4C70-8529-7148856B91B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482994" y="2009936"/>
                  <a:ext cx="308384" cy="0"/>
                </a:xfrm>
                <a:prstGeom prst="line">
                  <a:avLst/>
                </a:prstGeom>
                <a:ln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3" name="타원 52">
                  <a:extLst>
                    <a:ext uri="{FF2B5EF4-FFF2-40B4-BE49-F238E27FC236}">
                      <a16:creationId xmlns:a16="http://schemas.microsoft.com/office/drawing/2014/main" id="{38DD8FFB-6CA8-44DA-95B4-CDBB248F49B5}"/>
                    </a:ext>
                  </a:extLst>
                </p:cNvPr>
                <p:cNvSpPr/>
                <p:nvPr/>
              </p:nvSpPr>
              <p:spPr>
                <a:xfrm>
                  <a:off x="8764709" y="1986585"/>
                  <a:ext cx="45719" cy="45719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  <p:pic>
        <p:nvPicPr>
          <p:cNvPr id="25" name="그림 24" descr="건물, 작은, 기차, 전면이(가) 표시된 사진&#10;&#10;자동 생성된 설명">
            <a:extLst>
              <a:ext uri="{FF2B5EF4-FFF2-40B4-BE49-F238E27FC236}">
                <a16:creationId xmlns:a16="http://schemas.microsoft.com/office/drawing/2014/main" id="{E6DD191D-74B3-4901-862B-C53E853D4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7424" y="1779837"/>
            <a:ext cx="2944777" cy="1540749"/>
          </a:xfrm>
          <a:prstGeom prst="rect">
            <a:avLst/>
          </a:prstGeom>
        </p:spPr>
      </p:pic>
      <p:pic>
        <p:nvPicPr>
          <p:cNvPr id="27" name="그림 26" descr="잔디, 케이크, 테이블, 생일이(가) 표시된 사진&#10;&#10;자동 생성된 설명">
            <a:extLst>
              <a:ext uri="{FF2B5EF4-FFF2-40B4-BE49-F238E27FC236}">
                <a16:creationId xmlns:a16="http://schemas.microsoft.com/office/drawing/2014/main" id="{D118AD54-3D8F-48E8-A21C-30F7D90679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4253" y="1776361"/>
            <a:ext cx="3115485" cy="1540749"/>
          </a:xfrm>
          <a:prstGeom prst="rect">
            <a:avLst/>
          </a:prstGeom>
        </p:spPr>
      </p:pic>
      <p:pic>
        <p:nvPicPr>
          <p:cNvPr id="30" name="그림 29" descr="테이블, 작은, 생활, 가구이(가) 표시된 사진&#10;&#10;자동 생성된 설명">
            <a:extLst>
              <a:ext uri="{FF2B5EF4-FFF2-40B4-BE49-F238E27FC236}">
                <a16:creationId xmlns:a16="http://schemas.microsoft.com/office/drawing/2014/main" id="{7625F198-F367-4742-A799-91664B118E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4045" y="1813459"/>
            <a:ext cx="2951386" cy="1510765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FDBDC03E-28EB-4CED-B634-BD6F605303A9}"/>
              </a:ext>
            </a:extLst>
          </p:cNvPr>
          <p:cNvSpPr txBox="1"/>
          <p:nvPr/>
        </p:nvSpPr>
        <p:spPr>
          <a:xfrm>
            <a:off x="1277424" y="1361893"/>
            <a:ext cx="1782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자랑  </a:t>
            </a:r>
            <a:r>
              <a:rPr lang="en-US" altLang="ko-KR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BEST</a:t>
            </a:r>
            <a:endParaRPr lang="ko-KR" altLang="en-US" b="1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97182AE-E1F6-40E6-9B35-D0EC96F28479}"/>
              </a:ext>
            </a:extLst>
          </p:cNvPr>
          <p:cNvSpPr txBox="1"/>
          <p:nvPr/>
        </p:nvSpPr>
        <p:spPr>
          <a:xfrm>
            <a:off x="6263881" y="4053810"/>
            <a:ext cx="32715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SSAFY</a:t>
            </a:r>
            <a:r>
              <a:rPr lang="ko-KR" altLang="en-US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동물의 숲 유저 모임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FAE041A-431F-4347-A221-A3B3E4EFC379}"/>
              </a:ext>
            </a:extLst>
          </p:cNvPr>
          <p:cNvSpPr txBox="1"/>
          <p:nvPr/>
        </p:nvSpPr>
        <p:spPr>
          <a:xfrm>
            <a:off x="1277424" y="3665112"/>
            <a:ext cx="2690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동물의 숲 </a:t>
            </a:r>
            <a:r>
              <a:rPr lang="en-US" altLang="ko-KR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NEWS</a:t>
            </a:r>
            <a:endParaRPr lang="ko-KR" altLang="en-US" b="1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7FBD2BA-B3FE-4F00-A673-C94D1C58D6B1}"/>
              </a:ext>
            </a:extLst>
          </p:cNvPr>
          <p:cNvSpPr txBox="1"/>
          <p:nvPr/>
        </p:nvSpPr>
        <p:spPr>
          <a:xfrm>
            <a:off x="6168631" y="3702252"/>
            <a:ext cx="2690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커뮤니티 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DD94D6F-EB62-435A-8F5C-80E409EF2C4D}"/>
              </a:ext>
            </a:extLst>
          </p:cNvPr>
          <p:cNvSpPr txBox="1"/>
          <p:nvPr/>
        </p:nvSpPr>
        <p:spPr>
          <a:xfrm>
            <a:off x="1336761" y="4071584"/>
            <a:ext cx="28854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모여봐요 동물의 숲</a:t>
            </a:r>
          </a:p>
        </p:txBody>
      </p:sp>
      <p:pic>
        <p:nvPicPr>
          <p:cNvPr id="50" name="그림 49">
            <a:extLst>
              <a:ext uri="{FF2B5EF4-FFF2-40B4-BE49-F238E27FC236}">
                <a16:creationId xmlns:a16="http://schemas.microsoft.com/office/drawing/2014/main" id="{F2D8379C-9D51-40F7-8F1E-C8744512508E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046" y="131740"/>
            <a:ext cx="1021699" cy="970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3779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CAE5FEFC-98E8-4F6C-B9DF-C7B15B78B720}"/>
              </a:ext>
            </a:extLst>
          </p:cNvPr>
          <p:cNvSpPr/>
          <p:nvPr/>
        </p:nvSpPr>
        <p:spPr>
          <a:xfrm>
            <a:off x="552450" y="763121"/>
            <a:ext cx="10677525" cy="5331757"/>
          </a:xfrm>
          <a:prstGeom prst="roundRect">
            <a:avLst>
              <a:gd name="adj" fmla="val 2546"/>
            </a:avLst>
          </a:prstGeom>
          <a:solidFill>
            <a:schemeClr val="accent6"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5E1433EA-A921-4388-8185-710C655851E1}"/>
              </a:ext>
            </a:extLst>
          </p:cNvPr>
          <p:cNvSpPr/>
          <p:nvPr/>
        </p:nvSpPr>
        <p:spPr>
          <a:xfrm>
            <a:off x="10958514" y="1419225"/>
            <a:ext cx="885824" cy="456078"/>
          </a:xfrm>
          <a:prstGeom prst="roundRect">
            <a:avLst>
              <a:gd name="adj" fmla="val 23431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9D73AF2D-6332-4BAB-BF3D-5A693AB0B9D5}"/>
              </a:ext>
            </a:extLst>
          </p:cNvPr>
          <p:cNvSpPr/>
          <p:nvPr/>
        </p:nvSpPr>
        <p:spPr>
          <a:xfrm>
            <a:off x="819151" y="929247"/>
            <a:ext cx="10139364" cy="4999503"/>
          </a:xfrm>
          <a:prstGeom prst="roundRect">
            <a:avLst>
              <a:gd name="adj" fmla="val 2546"/>
            </a:avLst>
          </a:prstGeom>
          <a:solidFill>
            <a:schemeClr val="bg2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F131775-D4A9-4F21-A098-D1BF66624FF5}"/>
              </a:ext>
            </a:extLst>
          </p:cNvPr>
          <p:cNvSpPr/>
          <p:nvPr/>
        </p:nvSpPr>
        <p:spPr>
          <a:xfrm>
            <a:off x="10958514" y="1940857"/>
            <a:ext cx="885824" cy="456078"/>
          </a:xfrm>
          <a:prstGeom prst="roundRect">
            <a:avLst>
              <a:gd name="adj" fmla="val 23431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정보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39728E0B-2B8D-4CC4-A40A-72401844F6A0}"/>
              </a:ext>
            </a:extLst>
          </p:cNvPr>
          <p:cNvSpPr/>
          <p:nvPr/>
        </p:nvSpPr>
        <p:spPr>
          <a:xfrm>
            <a:off x="10968040" y="2462489"/>
            <a:ext cx="885824" cy="456078"/>
          </a:xfrm>
          <a:prstGeom prst="roundRect">
            <a:avLst>
              <a:gd name="adj" fmla="val 23431"/>
            </a:avLst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게시판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8337527D-D609-43AC-A51F-F982CF184BB1}"/>
              </a:ext>
            </a:extLst>
          </p:cNvPr>
          <p:cNvGrpSpPr/>
          <p:nvPr/>
        </p:nvGrpSpPr>
        <p:grpSpPr>
          <a:xfrm>
            <a:off x="635514" y="1685925"/>
            <a:ext cx="367274" cy="3486150"/>
            <a:chOff x="2524125" y="1685925"/>
            <a:chExt cx="367274" cy="3486150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C85832C1-CD1D-4ADD-85A4-7BD4E497BB44}"/>
                </a:ext>
              </a:extLst>
            </p:cNvPr>
            <p:cNvSpPr/>
            <p:nvPr/>
          </p:nvSpPr>
          <p:spPr>
            <a:xfrm>
              <a:off x="2524125" y="1685925"/>
              <a:ext cx="359149" cy="112395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accent6">
                    <a:lumMod val="20000"/>
                    <a:lumOff val="80000"/>
                  </a:schemeClr>
                </a:gs>
                <a:gs pos="0">
                  <a:schemeClr val="accent6">
                    <a:lumMod val="5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FAF295A6-8D18-4206-AE66-0C576ECAA5BC}"/>
                </a:ext>
              </a:extLst>
            </p:cNvPr>
            <p:cNvSpPr/>
            <p:nvPr/>
          </p:nvSpPr>
          <p:spPr>
            <a:xfrm>
              <a:off x="2529768" y="2056501"/>
              <a:ext cx="359149" cy="112395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accent6">
                    <a:lumMod val="20000"/>
                    <a:lumOff val="80000"/>
                  </a:schemeClr>
                </a:gs>
                <a:gs pos="0">
                  <a:schemeClr val="accent6">
                    <a:lumMod val="5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CA690817-BB61-4DAA-8B1B-98DFAB9A4396}"/>
                </a:ext>
              </a:extLst>
            </p:cNvPr>
            <p:cNvSpPr/>
            <p:nvPr/>
          </p:nvSpPr>
          <p:spPr>
            <a:xfrm>
              <a:off x="2526607" y="4689104"/>
              <a:ext cx="359149" cy="112395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accent6">
                    <a:lumMod val="20000"/>
                    <a:lumOff val="80000"/>
                  </a:schemeClr>
                </a:gs>
                <a:gs pos="0">
                  <a:schemeClr val="accent6">
                    <a:lumMod val="5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BACB65B5-C8B0-4A29-AD99-E8F8CF837B68}"/>
                </a:ext>
              </a:extLst>
            </p:cNvPr>
            <p:cNvSpPr/>
            <p:nvPr/>
          </p:nvSpPr>
          <p:spPr>
            <a:xfrm>
              <a:off x="2532250" y="5059680"/>
              <a:ext cx="359149" cy="112395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accent6">
                    <a:lumMod val="20000"/>
                    <a:lumOff val="80000"/>
                  </a:schemeClr>
                </a:gs>
                <a:gs pos="0">
                  <a:schemeClr val="accent6">
                    <a:lumMod val="5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9918FD94-A4BF-401D-916B-3441D107F899}"/>
              </a:ext>
            </a:extLst>
          </p:cNvPr>
          <p:cNvGrpSpPr/>
          <p:nvPr/>
        </p:nvGrpSpPr>
        <p:grpSpPr>
          <a:xfrm>
            <a:off x="9733147" y="290058"/>
            <a:ext cx="1021699" cy="639187"/>
            <a:chOff x="7531751" y="985502"/>
            <a:chExt cx="1465019" cy="903365"/>
          </a:xfrm>
        </p:grpSpPr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FDC7FFCE-52B2-4D28-9B11-A2F6A77C3BB0}"/>
                </a:ext>
              </a:extLst>
            </p:cNvPr>
            <p:cNvSpPr/>
            <p:nvPr/>
          </p:nvSpPr>
          <p:spPr>
            <a:xfrm>
              <a:off x="7531751" y="985502"/>
              <a:ext cx="1465019" cy="903365"/>
            </a:xfrm>
            <a:prstGeom prst="roundRect">
              <a:avLst>
                <a:gd name="adj" fmla="val 23431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D834788B-C05D-4C63-8ED3-937B31DD36CA}"/>
                </a:ext>
              </a:extLst>
            </p:cNvPr>
            <p:cNvGrpSpPr/>
            <p:nvPr/>
          </p:nvGrpSpPr>
          <p:grpSpPr>
            <a:xfrm>
              <a:off x="7917223" y="1380927"/>
              <a:ext cx="731684" cy="112516"/>
              <a:chOff x="9331161" y="523094"/>
              <a:chExt cx="731684" cy="112516"/>
            </a:xfrm>
          </p:grpSpPr>
          <p:grpSp>
            <p:nvGrpSpPr>
              <p:cNvPr id="23" name="그룹 22">
                <a:extLst>
                  <a:ext uri="{FF2B5EF4-FFF2-40B4-BE49-F238E27FC236}">
                    <a16:creationId xmlns:a16="http://schemas.microsoft.com/office/drawing/2014/main" id="{B2AE08D3-841C-40A0-832A-58B1FB852EA0}"/>
                  </a:ext>
                </a:extLst>
              </p:cNvPr>
              <p:cNvGrpSpPr/>
              <p:nvPr/>
            </p:nvGrpSpPr>
            <p:grpSpPr>
              <a:xfrm>
                <a:off x="9910117" y="523094"/>
                <a:ext cx="152728" cy="112516"/>
                <a:chOff x="9614371" y="436125"/>
                <a:chExt cx="152728" cy="112516"/>
              </a:xfrm>
            </p:grpSpPr>
            <p:sp>
              <p:nvSpPr>
                <p:cNvPr id="19" name="이등변 삼각형 18">
                  <a:extLst>
                    <a:ext uri="{FF2B5EF4-FFF2-40B4-BE49-F238E27FC236}">
                      <a16:creationId xmlns:a16="http://schemas.microsoft.com/office/drawing/2014/main" id="{52AB7624-46BF-4CA6-8A71-E8E700115BA1}"/>
                    </a:ext>
                  </a:extLst>
                </p:cNvPr>
                <p:cNvSpPr/>
                <p:nvPr/>
              </p:nvSpPr>
              <p:spPr>
                <a:xfrm rot="5400000">
                  <a:off x="9596295" y="454201"/>
                  <a:ext cx="112515" cy="76364"/>
                </a:xfrm>
                <a:prstGeom prst="triangl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0" name="이등변 삼각형 19">
                  <a:extLst>
                    <a:ext uri="{FF2B5EF4-FFF2-40B4-BE49-F238E27FC236}">
                      <a16:creationId xmlns:a16="http://schemas.microsoft.com/office/drawing/2014/main" id="{F8B6DFB8-7E29-4D1F-A23B-1FC08D1D0A91}"/>
                    </a:ext>
                  </a:extLst>
                </p:cNvPr>
                <p:cNvSpPr/>
                <p:nvPr/>
              </p:nvSpPr>
              <p:spPr>
                <a:xfrm rot="5400000">
                  <a:off x="9672659" y="454202"/>
                  <a:ext cx="112515" cy="76364"/>
                </a:xfrm>
                <a:prstGeom prst="triangl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DAD7C853-AE18-47FD-998B-5040C11086BB}"/>
                  </a:ext>
                </a:extLst>
              </p:cNvPr>
              <p:cNvGrpSpPr/>
              <p:nvPr/>
            </p:nvGrpSpPr>
            <p:grpSpPr>
              <a:xfrm>
                <a:off x="9331161" y="523094"/>
                <a:ext cx="156374" cy="112516"/>
                <a:chOff x="9220200" y="436125"/>
                <a:chExt cx="156374" cy="112516"/>
              </a:xfrm>
            </p:grpSpPr>
            <p:sp>
              <p:nvSpPr>
                <p:cNvPr id="21" name="이등변 삼각형 20">
                  <a:extLst>
                    <a:ext uri="{FF2B5EF4-FFF2-40B4-BE49-F238E27FC236}">
                      <a16:creationId xmlns:a16="http://schemas.microsoft.com/office/drawing/2014/main" id="{05BCAF30-541E-4559-AAEB-69C372874745}"/>
                    </a:ext>
                  </a:extLst>
                </p:cNvPr>
                <p:cNvSpPr/>
                <p:nvPr/>
              </p:nvSpPr>
              <p:spPr>
                <a:xfrm rot="5400000" flipV="1">
                  <a:off x="9203947" y="452378"/>
                  <a:ext cx="112515" cy="80010"/>
                </a:xfrm>
                <a:prstGeom prst="triangl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2" name="이등변 삼각형 21">
                  <a:extLst>
                    <a:ext uri="{FF2B5EF4-FFF2-40B4-BE49-F238E27FC236}">
                      <a16:creationId xmlns:a16="http://schemas.microsoft.com/office/drawing/2014/main" id="{534667A7-5095-4311-9320-C67743D06EC8}"/>
                    </a:ext>
                  </a:extLst>
                </p:cNvPr>
                <p:cNvSpPr/>
                <p:nvPr/>
              </p:nvSpPr>
              <p:spPr>
                <a:xfrm rot="5400000" flipV="1">
                  <a:off x="9280311" y="452379"/>
                  <a:ext cx="112515" cy="80010"/>
                </a:xfrm>
                <a:prstGeom prst="triangl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32" name="그룹 31">
                <a:extLst>
                  <a:ext uri="{FF2B5EF4-FFF2-40B4-BE49-F238E27FC236}">
                    <a16:creationId xmlns:a16="http://schemas.microsoft.com/office/drawing/2014/main" id="{535B64F6-1EFE-44A5-90EB-5CDF2C0ACBF2}"/>
                  </a:ext>
                </a:extLst>
              </p:cNvPr>
              <p:cNvGrpSpPr/>
              <p:nvPr/>
            </p:nvGrpSpPr>
            <p:grpSpPr>
              <a:xfrm>
                <a:off x="9678199" y="523094"/>
                <a:ext cx="38100" cy="112516"/>
                <a:chOff x="9538499" y="436125"/>
                <a:chExt cx="38100" cy="112516"/>
              </a:xfrm>
            </p:grpSpPr>
            <p:cxnSp>
              <p:nvCxnSpPr>
                <p:cNvPr id="28" name="직선 연결선 27">
                  <a:extLst>
                    <a:ext uri="{FF2B5EF4-FFF2-40B4-BE49-F238E27FC236}">
                      <a16:creationId xmlns:a16="http://schemas.microsoft.com/office/drawing/2014/main" id="{B1AC8165-12F4-4A5D-976F-C73F422D9A7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538499" y="436125"/>
                  <a:ext cx="0" cy="112516"/>
                </a:xfrm>
                <a:prstGeom prst="line">
                  <a:avLst/>
                </a:prstGeom>
                <a:ln w="19050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직선 연결선 30">
                  <a:extLst>
                    <a:ext uri="{FF2B5EF4-FFF2-40B4-BE49-F238E27FC236}">
                      <a16:creationId xmlns:a16="http://schemas.microsoft.com/office/drawing/2014/main" id="{17187989-ACF0-4AE5-8E07-24306778250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576599" y="436125"/>
                  <a:ext cx="0" cy="112516"/>
                </a:xfrm>
                <a:prstGeom prst="line">
                  <a:avLst/>
                </a:prstGeom>
                <a:ln w="19050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1294F6CE-68E7-4315-8F15-31AAEA8DDFA9}"/>
                </a:ext>
              </a:extLst>
            </p:cNvPr>
            <p:cNvGrpSpPr/>
            <p:nvPr/>
          </p:nvGrpSpPr>
          <p:grpSpPr>
            <a:xfrm>
              <a:off x="7994855" y="1171193"/>
              <a:ext cx="901700" cy="45719"/>
              <a:chOff x="10126980" y="463687"/>
              <a:chExt cx="901700" cy="45719"/>
            </a:xfrm>
          </p:grpSpPr>
          <p:cxnSp>
            <p:nvCxnSpPr>
              <p:cNvPr id="36" name="직선 연결선 35">
                <a:extLst>
                  <a:ext uri="{FF2B5EF4-FFF2-40B4-BE49-F238E27FC236}">
                    <a16:creationId xmlns:a16="http://schemas.microsoft.com/office/drawing/2014/main" id="{14960224-8F84-4C91-BB2E-D46C9F21C28D}"/>
                  </a:ext>
                </a:extLst>
              </p:cNvPr>
              <p:cNvCxnSpPr/>
              <p:nvPr/>
            </p:nvCxnSpPr>
            <p:spPr>
              <a:xfrm>
                <a:off x="10126980" y="487038"/>
                <a:ext cx="901700" cy="0"/>
              </a:xfrm>
              <a:prstGeom prst="line">
                <a:avLst/>
              </a:prstGeom>
              <a:ln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>
                <a:extLst>
                  <a:ext uri="{FF2B5EF4-FFF2-40B4-BE49-F238E27FC236}">
                    <a16:creationId xmlns:a16="http://schemas.microsoft.com/office/drawing/2014/main" id="{934F389A-8C10-4732-88B0-F5972352D73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126980" y="487038"/>
                <a:ext cx="431800" cy="0"/>
              </a:xfrm>
              <a:prstGeom prst="line">
                <a:avLst/>
              </a:prstGeom>
              <a:ln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타원 38">
                <a:extLst>
                  <a:ext uri="{FF2B5EF4-FFF2-40B4-BE49-F238E27FC236}">
                    <a16:creationId xmlns:a16="http://schemas.microsoft.com/office/drawing/2014/main" id="{5D7CB53F-72D8-4E35-B56C-F22F7F0B57CC}"/>
                  </a:ext>
                </a:extLst>
              </p:cNvPr>
              <p:cNvSpPr/>
              <p:nvPr/>
            </p:nvSpPr>
            <p:spPr>
              <a:xfrm>
                <a:off x="10532111" y="463687"/>
                <a:ext cx="45719" cy="45719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42" name="그림 41" descr="검은색, 작은, 하얀색, 앉아있는이(가) 표시된 사진&#10;&#10;자동 생성된 설명">
              <a:extLst>
                <a:ext uri="{FF2B5EF4-FFF2-40B4-BE49-F238E27FC236}">
                  <a16:creationId xmlns:a16="http://schemas.microsoft.com/office/drawing/2014/main" id="{DA18AC6F-1C10-4B39-94A4-B6B59A5499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96301" y="1083079"/>
              <a:ext cx="228846" cy="215694"/>
            </a:xfrm>
            <a:prstGeom prst="rect">
              <a:avLst/>
            </a:prstGeom>
          </p:spPr>
        </p:pic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A200E3F1-8404-402D-A626-83F5C8604B71}"/>
                </a:ext>
              </a:extLst>
            </p:cNvPr>
            <p:cNvGrpSpPr/>
            <p:nvPr/>
          </p:nvGrpSpPr>
          <p:grpSpPr>
            <a:xfrm>
              <a:off x="7986555" y="1621953"/>
              <a:ext cx="555412" cy="93278"/>
              <a:chOff x="9827245" y="1190926"/>
              <a:chExt cx="555412" cy="93278"/>
            </a:xfrm>
          </p:grpSpPr>
          <p:grpSp>
            <p:nvGrpSpPr>
              <p:cNvPr id="49" name="그룹 48">
                <a:extLst>
                  <a:ext uri="{FF2B5EF4-FFF2-40B4-BE49-F238E27FC236}">
                    <a16:creationId xmlns:a16="http://schemas.microsoft.com/office/drawing/2014/main" id="{EA83F887-18F4-4846-8E94-31AE73E394F7}"/>
                  </a:ext>
                </a:extLst>
              </p:cNvPr>
              <p:cNvGrpSpPr/>
              <p:nvPr/>
            </p:nvGrpSpPr>
            <p:grpSpPr>
              <a:xfrm>
                <a:off x="9827245" y="1190926"/>
                <a:ext cx="72713" cy="93278"/>
                <a:chOff x="9167236" y="1208850"/>
                <a:chExt cx="222322" cy="281684"/>
              </a:xfrm>
            </p:grpSpPr>
            <p:sp>
              <p:nvSpPr>
                <p:cNvPr id="45" name="사각형: 둥근 모서리 44">
                  <a:extLst>
                    <a:ext uri="{FF2B5EF4-FFF2-40B4-BE49-F238E27FC236}">
                      <a16:creationId xmlns:a16="http://schemas.microsoft.com/office/drawing/2014/main" id="{2881F842-6680-4CA2-8BB6-B12502C92561}"/>
                    </a:ext>
                  </a:extLst>
                </p:cNvPr>
                <p:cNvSpPr/>
                <p:nvPr/>
              </p:nvSpPr>
              <p:spPr>
                <a:xfrm>
                  <a:off x="9167236" y="1285239"/>
                  <a:ext cx="116840" cy="128905"/>
                </a:xfrm>
                <a:prstGeom prst="round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6" name="이등변 삼각형 45">
                  <a:extLst>
                    <a:ext uri="{FF2B5EF4-FFF2-40B4-BE49-F238E27FC236}">
                      <a16:creationId xmlns:a16="http://schemas.microsoft.com/office/drawing/2014/main" id="{76F75DAE-8AA4-4254-BBE2-FF96D3B624AE}"/>
                    </a:ext>
                  </a:extLst>
                </p:cNvPr>
                <p:cNvSpPr/>
                <p:nvPr/>
              </p:nvSpPr>
              <p:spPr>
                <a:xfrm rot="16200000">
                  <a:off x="9145081" y="1246057"/>
                  <a:ext cx="281684" cy="207270"/>
                </a:xfrm>
                <a:prstGeom prst="triangl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60" name="그룹 59">
                <a:extLst>
                  <a:ext uri="{FF2B5EF4-FFF2-40B4-BE49-F238E27FC236}">
                    <a16:creationId xmlns:a16="http://schemas.microsoft.com/office/drawing/2014/main" id="{1A202E70-2C71-450C-A66F-38B4CA8271FE}"/>
                  </a:ext>
                </a:extLst>
              </p:cNvPr>
              <p:cNvGrpSpPr/>
              <p:nvPr/>
            </p:nvGrpSpPr>
            <p:grpSpPr>
              <a:xfrm>
                <a:off x="9961652" y="1214706"/>
                <a:ext cx="421005" cy="45719"/>
                <a:chOff x="8482994" y="1986585"/>
                <a:chExt cx="421005" cy="45719"/>
              </a:xfrm>
            </p:grpSpPr>
            <p:cxnSp>
              <p:nvCxnSpPr>
                <p:cNvPr id="51" name="직선 연결선 50">
                  <a:extLst>
                    <a:ext uri="{FF2B5EF4-FFF2-40B4-BE49-F238E27FC236}">
                      <a16:creationId xmlns:a16="http://schemas.microsoft.com/office/drawing/2014/main" id="{C1A50AA9-8E2E-4B7A-8C79-3B1D50D8B86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492519" y="2009936"/>
                  <a:ext cx="411480" cy="0"/>
                </a:xfrm>
                <a:prstGeom prst="line">
                  <a:avLst/>
                </a:prstGeom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직선 연결선 51">
                  <a:extLst>
                    <a:ext uri="{FF2B5EF4-FFF2-40B4-BE49-F238E27FC236}">
                      <a16:creationId xmlns:a16="http://schemas.microsoft.com/office/drawing/2014/main" id="{6EB685CF-29C1-4C70-8529-7148856B91B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482994" y="2009936"/>
                  <a:ext cx="308384" cy="0"/>
                </a:xfrm>
                <a:prstGeom prst="line">
                  <a:avLst/>
                </a:prstGeom>
                <a:ln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3" name="타원 52">
                  <a:extLst>
                    <a:ext uri="{FF2B5EF4-FFF2-40B4-BE49-F238E27FC236}">
                      <a16:creationId xmlns:a16="http://schemas.microsoft.com/office/drawing/2014/main" id="{38DD8FFB-6CA8-44DA-95B4-CDBB248F49B5}"/>
                    </a:ext>
                  </a:extLst>
                </p:cNvPr>
                <p:cNvSpPr/>
                <p:nvPr/>
              </p:nvSpPr>
              <p:spPr>
                <a:xfrm>
                  <a:off x="8764709" y="1986585"/>
                  <a:ext cx="45719" cy="45719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FDBDC03E-28EB-4CED-B634-BD6F605303A9}"/>
              </a:ext>
            </a:extLst>
          </p:cNvPr>
          <p:cNvSpPr txBox="1"/>
          <p:nvPr/>
        </p:nvSpPr>
        <p:spPr>
          <a:xfrm>
            <a:off x="5336384" y="992578"/>
            <a:ext cx="1782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자랑 게시판</a:t>
            </a:r>
            <a:endParaRPr lang="ko-KR" altLang="en-US" b="1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1162051" y="1400175"/>
            <a:ext cx="9439274" cy="4294815"/>
            <a:chOff x="3313293" y="1251213"/>
            <a:chExt cx="7327401" cy="4500200"/>
          </a:xfrm>
        </p:grpSpPr>
        <p:pic>
          <p:nvPicPr>
            <p:cNvPr id="50" name="그림 49" descr="건물, 작은, 기차, 전면이(가) 표시된 사진&#10;&#10;자동 생성된 설명">
              <a:extLst>
                <a:ext uri="{FF2B5EF4-FFF2-40B4-BE49-F238E27FC236}">
                  <a16:creationId xmlns:a16="http://schemas.microsoft.com/office/drawing/2014/main" id="{E6DD191D-74B3-4901-862B-C53E853D4D4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4821" y="1251213"/>
              <a:ext cx="2336049" cy="1222254"/>
            </a:xfrm>
            <a:prstGeom prst="rect">
              <a:avLst/>
            </a:prstGeom>
          </p:spPr>
        </p:pic>
        <p:pic>
          <p:nvPicPr>
            <p:cNvPr id="54" name="그림 53" descr="잔디, 케이크, 테이블, 생일이(가) 표시된 사진&#10;&#10;자동 생성된 설명">
              <a:extLst>
                <a:ext uri="{FF2B5EF4-FFF2-40B4-BE49-F238E27FC236}">
                  <a16:creationId xmlns:a16="http://schemas.microsoft.com/office/drawing/2014/main" id="{D118AD54-3D8F-48E8-A21C-30F7D90679D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4112" y="1251214"/>
              <a:ext cx="2398004" cy="1185922"/>
            </a:xfrm>
            <a:prstGeom prst="rect">
              <a:avLst/>
            </a:prstGeom>
          </p:spPr>
        </p:pic>
        <p:pic>
          <p:nvPicPr>
            <p:cNvPr id="55" name="그림 54" descr="테이블, 작은, 생활, 가구이(가) 표시된 사진&#10;&#10;자동 생성된 설명">
              <a:extLst>
                <a:ext uri="{FF2B5EF4-FFF2-40B4-BE49-F238E27FC236}">
                  <a16:creationId xmlns:a16="http://schemas.microsoft.com/office/drawing/2014/main" id="{7625F198-F367-4742-A799-91664B118E8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21344" y="1264448"/>
              <a:ext cx="2336049" cy="1195784"/>
            </a:xfrm>
            <a:prstGeom prst="rect">
              <a:avLst/>
            </a:prstGeom>
          </p:spPr>
        </p:pic>
        <p:pic>
          <p:nvPicPr>
            <p:cNvPr id="56" name="그림 55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4822" y="2791602"/>
              <a:ext cx="2336049" cy="1187494"/>
            </a:xfrm>
            <a:prstGeom prst="rect">
              <a:avLst/>
            </a:prstGeom>
          </p:spPr>
        </p:pic>
        <p:pic>
          <p:nvPicPr>
            <p:cNvPr id="57" name="그림 56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4113" y="2785670"/>
              <a:ext cx="2386583" cy="1193426"/>
            </a:xfrm>
            <a:prstGeom prst="rect">
              <a:avLst/>
            </a:prstGeom>
          </p:spPr>
        </p:pic>
        <p:pic>
          <p:nvPicPr>
            <p:cNvPr id="58" name="그림 57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11302" y="2785671"/>
              <a:ext cx="2346092" cy="1193426"/>
            </a:xfrm>
            <a:prstGeom prst="rect">
              <a:avLst/>
            </a:prstGeom>
          </p:spPr>
        </p:pic>
        <p:pic>
          <p:nvPicPr>
            <p:cNvPr id="59" name="그림 58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13293" y="4315103"/>
              <a:ext cx="2357577" cy="1203404"/>
            </a:xfrm>
            <a:prstGeom prst="rect">
              <a:avLst/>
            </a:prstGeom>
          </p:spPr>
        </p:pic>
        <p:pic>
          <p:nvPicPr>
            <p:cNvPr id="63" name="그림 62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4113" y="4315103"/>
              <a:ext cx="2386583" cy="1203404"/>
            </a:xfrm>
            <a:prstGeom prst="rect">
              <a:avLst/>
            </a:prstGeom>
          </p:spPr>
        </p:pic>
        <p:pic>
          <p:nvPicPr>
            <p:cNvPr id="64" name="그림 63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21344" y="4315103"/>
              <a:ext cx="2419350" cy="1171575"/>
            </a:xfrm>
            <a:prstGeom prst="rect">
              <a:avLst/>
            </a:prstGeom>
          </p:spPr>
        </p:pic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CCA4D6E4-A50E-4BAA-AACE-D0F5A2819E72}"/>
                </a:ext>
              </a:extLst>
            </p:cNvPr>
            <p:cNvSpPr txBox="1"/>
            <p:nvPr/>
          </p:nvSpPr>
          <p:spPr>
            <a:xfrm>
              <a:off x="3900229" y="2433771"/>
              <a:ext cx="142424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제 주택 소개합니다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CCA4D6E4-A50E-4BAA-AACE-D0F5A2819E72}"/>
                </a:ext>
              </a:extLst>
            </p:cNvPr>
            <p:cNvSpPr txBox="1"/>
            <p:nvPr/>
          </p:nvSpPr>
          <p:spPr>
            <a:xfrm>
              <a:off x="6172071" y="2437136"/>
              <a:ext cx="142424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제 정원 </a:t>
              </a:r>
              <a:r>
                <a:rPr lang="ko-KR" altLang="en-US" sz="12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소개합니다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CCA4D6E4-A50E-4BAA-AACE-D0F5A2819E72}"/>
                </a:ext>
              </a:extLst>
            </p:cNvPr>
            <p:cNvSpPr txBox="1"/>
            <p:nvPr/>
          </p:nvSpPr>
          <p:spPr>
            <a:xfrm>
              <a:off x="8696983" y="2433771"/>
              <a:ext cx="142424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제 테라스 소개합니다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CCA4D6E4-A50E-4BAA-AACE-D0F5A2819E72}"/>
                </a:ext>
              </a:extLst>
            </p:cNvPr>
            <p:cNvSpPr txBox="1"/>
            <p:nvPr/>
          </p:nvSpPr>
          <p:spPr>
            <a:xfrm>
              <a:off x="3900229" y="3957914"/>
              <a:ext cx="142424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제 마당 소개합니다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CCA4D6E4-A50E-4BAA-AACE-D0F5A2819E72}"/>
                </a:ext>
              </a:extLst>
            </p:cNvPr>
            <p:cNvSpPr txBox="1"/>
            <p:nvPr/>
          </p:nvSpPr>
          <p:spPr>
            <a:xfrm>
              <a:off x="6630627" y="3957912"/>
              <a:ext cx="142424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정원 자랑</a:t>
              </a:r>
              <a:endParaRPr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CCA4D6E4-A50E-4BAA-AACE-D0F5A2819E72}"/>
                </a:ext>
              </a:extLst>
            </p:cNvPr>
            <p:cNvSpPr txBox="1"/>
            <p:nvPr/>
          </p:nvSpPr>
          <p:spPr>
            <a:xfrm>
              <a:off x="9135781" y="3957911"/>
              <a:ext cx="142424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꽃 재배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CCA4D6E4-A50E-4BAA-AACE-D0F5A2819E72}"/>
                </a:ext>
              </a:extLst>
            </p:cNvPr>
            <p:cNvSpPr txBox="1"/>
            <p:nvPr/>
          </p:nvSpPr>
          <p:spPr>
            <a:xfrm>
              <a:off x="4009508" y="5474414"/>
              <a:ext cx="142424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눈사람 만들기</a:t>
              </a:r>
              <a:endParaRPr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CCA4D6E4-A50E-4BAA-AACE-D0F5A2819E72}"/>
                </a:ext>
              </a:extLst>
            </p:cNvPr>
            <p:cNvSpPr txBox="1"/>
            <p:nvPr/>
          </p:nvSpPr>
          <p:spPr>
            <a:xfrm>
              <a:off x="6707870" y="5474413"/>
              <a:ext cx="142424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파티</a:t>
              </a:r>
              <a:endParaRPr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CCA4D6E4-A50E-4BAA-AACE-D0F5A2819E72}"/>
                </a:ext>
              </a:extLst>
            </p:cNvPr>
            <p:cNvSpPr txBox="1"/>
            <p:nvPr/>
          </p:nvSpPr>
          <p:spPr>
            <a:xfrm>
              <a:off x="9015109" y="5458895"/>
              <a:ext cx="142424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낚시한 물고기</a:t>
              </a:r>
              <a:endParaRPr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1366" y="290058"/>
            <a:ext cx="920701" cy="1008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1799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CAE5FEFC-98E8-4F6C-B9DF-C7B15B78B720}"/>
              </a:ext>
            </a:extLst>
          </p:cNvPr>
          <p:cNvSpPr/>
          <p:nvPr/>
        </p:nvSpPr>
        <p:spPr>
          <a:xfrm>
            <a:off x="492370" y="805009"/>
            <a:ext cx="10737606" cy="5507867"/>
          </a:xfrm>
          <a:prstGeom prst="roundRect">
            <a:avLst>
              <a:gd name="adj" fmla="val 2546"/>
            </a:avLst>
          </a:prstGeom>
          <a:solidFill>
            <a:schemeClr val="accent5"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9D73AF2D-6332-4BAB-BF3D-5A693AB0B9D5}"/>
              </a:ext>
            </a:extLst>
          </p:cNvPr>
          <p:cNvSpPr/>
          <p:nvPr/>
        </p:nvSpPr>
        <p:spPr>
          <a:xfrm>
            <a:off x="967422" y="967565"/>
            <a:ext cx="9991092" cy="5156210"/>
          </a:xfrm>
          <a:prstGeom prst="roundRect">
            <a:avLst>
              <a:gd name="adj" fmla="val 2546"/>
            </a:avLst>
          </a:prstGeom>
          <a:solidFill>
            <a:schemeClr val="bg2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F131775-D4A9-4F21-A098-D1BF66624FF5}"/>
              </a:ext>
            </a:extLst>
          </p:cNvPr>
          <p:cNvSpPr/>
          <p:nvPr/>
        </p:nvSpPr>
        <p:spPr>
          <a:xfrm>
            <a:off x="10958514" y="1373590"/>
            <a:ext cx="885824" cy="456078"/>
          </a:xfrm>
          <a:prstGeom prst="roundRect">
            <a:avLst>
              <a:gd name="adj" fmla="val 23431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물고기</a:t>
            </a:r>
            <a:r>
              <a:rPr lang="en-US" altLang="ko-KR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/</a:t>
            </a:r>
            <a:r>
              <a:rPr lang="ko-KR" altLang="en-US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곤충</a:t>
            </a:r>
            <a:endParaRPr lang="ko-KR" altLang="en-US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39728E0B-2B8D-4CC4-A40A-72401844F6A0}"/>
              </a:ext>
            </a:extLst>
          </p:cNvPr>
          <p:cNvSpPr/>
          <p:nvPr/>
        </p:nvSpPr>
        <p:spPr>
          <a:xfrm>
            <a:off x="10958514" y="2410952"/>
            <a:ext cx="885824" cy="456078"/>
          </a:xfrm>
          <a:prstGeom prst="roundRect">
            <a:avLst>
              <a:gd name="adj" fmla="val 23431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기타 정보</a:t>
            </a:r>
            <a:endParaRPr lang="ko-KR" altLang="en-US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85DE3157-1AE8-4AB1-AB3A-B6D37A1CC4B8}"/>
              </a:ext>
            </a:extLst>
          </p:cNvPr>
          <p:cNvSpPr/>
          <p:nvPr/>
        </p:nvSpPr>
        <p:spPr>
          <a:xfrm>
            <a:off x="10958514" y="2937248"/>
            <a:ext cx="885824" cy="456078"/>
          </a:xfrm>
          <a:prstGeom prst="roundRect">
            <a:avLst>
              <a:gd name="adj" fmla="val 23431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자랑하기</a:t>
            </a:r>
            <a:endParaRPr lang="ko-KR" altLang="en-US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8337527D-D609-43AC-A51F-F982CF184BB1}"/>
              </a:ext>
            </a:extLst>
          </p:cNvPr>
          <p:cNvGrpSpPr/>
          <p:nvPr/>
        </p:nvGrpSpPr>
        <p:grpSpPr>
          <a:xfrm>
            <a:off x="783786" y="1685922"/>
            <a:ext cx="367274" cy="3486150"/>
            <a:chOff x="2524125" y="1685925"/>
            <a:chExt cx="367274" cy="3486150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C85832C1-CD1D-4ADD-85A4-7BD4E497BB44}"/>
                </a:ext>
              </a:extLst>
            </p:cNvPr>
            <p:cNvSpPr/>
            <p:nvPr/>
          </p:nvSpPr>
          <p:spPr>
            <a:xfrm>
              <a:off x="2524125" y="1685925"/>
              <a:ext cx="359149" cy="112395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accent6">
                    <a:lumMod val="20000"/>
                    <a:lumOff val="80000"/>
                  </a:schemeClr>
                </a:gs>
                <a:gs pos="0">
                  <a:schemeClr val="accent6">
                    <a:lumMod val="5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FAF295A6-8D18-4206-AE66-0C576ECAA5BC}"/>
                </a:ext>
              </a:extLst>
            </p:cNvPr>
            <p:cNvSpPr/>
            <p:nvPr/>
          </p:nvSpPr>
          <p:spPr>
            <a:xfrm>
              <a:off x="2529768" y="2056501"/>
              <a:ext cx="359149" cy="112395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accent6">
                    <a:lumMod val="20000"/>
                    <a:lumOff val="80000"/>
                  </a:schemeClr>
                </a:gs>
                <a:gs pos="0">
                  <a:schemeClr val="accent6">
                    <a:lumMod val="5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CA690817-BB61-4DAA-8B1B-98DFAB9A4396}"/>
                </a:ext>
              </a:extLst>
            </p:cNvPr>
            <p:cNvSpPr/>
            <p:nvPr/>
          </p:nvSpPr>
          <p:spPr>
            <a:xfrm>
              <a:off x="2526607" y="4689104"/>
              <a:ext cx="359149" cy="112395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accent6">
                    <a:lumMod val="20000"/>
                    <a:lumOff val="80000"/>
                  </a:schemeClr>
                </a:gs>
                <a:gs pos="0">
                  <a:schemeClr val="accent6">
                    <a:lumMod val="5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BACB65B5-C8B0-4A29-AD99-E8F8CF837B68}"/>
                </a:ext>
              </a:extLst>
            </p:cNvPr>
            <p:cNvSpPr/>
            <p:nvPr/>
          </p:nvSpPr>
          <p:spPr>
            <a:xfrm>
              <a:off x="2532250" y="5059680"/>
              <a:ext cx="359149" cy="112395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accent6">
                    <a:lumMod val="20000"/>
                    <a:lumOff val="80000"/>
                  </a:schemeClr>
                </a:gs>
                <a:gs pos="0">
                  <a:schemeClr val="accent6">
                    <a:lumMod val="5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9918FD94-A4BF-401D-916B-3441D107F899}"/>
              </a:ext>
            </a:extLst>
          </p:cNvPr>
          <p:cNvGrpSpPr/>
          <p:nvPr/>
        </p:nvGrpSpPr>
        <p:grpSpPr>
          <a:xfrm>
            <a:off x="11085172" y="138328"/>
            <a:ext cx="1021699" cy="639187"/>
            <a:chOff x="7531751" y="985502"/>
            <a:chExt cx="1465019" cy="903365"/>
          </a:xfrm>
        </p:grpSpPr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FDC7FFCE-52B2-4D28-9B11-A2F6A77C3BB0}"/>
                </a:ext>
              </a:extLst>
            </p:cNvPr>
            <p:cNvSpPr/>
            <p:nvPr/>
          </p:nvSpPr>
          <p:spPr>
            <a:xfrm>
              <a:off x="7531751" y="985502"/>
              <a:ext cx="1465019" cy="903365"/>
            </a:xfrm>
            <a:prstGeom prst="roundRect">
              <a:avLst>
                <a:gd name="adj" fmla="val 23431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D834788B-C05D-4C63-8ED3-937B31DD36CA}"/>
                </a:ext>
              </a:extLst>
            </p:cNvPr>
            <p:cNvGrpSpPr/>
            <p:nvPr/>
          </p:nvGrpSpPr>
          <p:grpSpPr>
            <a:xfrm>
              <a:off x="7917223" y="1380927"/>
              <a:ext cx="731684" cy="112516"/>
              <a:chOff x="9331161" y="523094"/>
              <a:chExt cx="731684" cy="112516"/>
            </a:xfrm>
          </p:grpSpPr>
          <p:grpSp>
            <p:nvGrpSpPr>
              <p:cNvPr id="23" name="그룹 22">
                <a:extLst>
                  <a:ext uri="{FF2B5EF4-FFF2-40B4-BE49-F238E27FC236}">
                    <a16:creationId xmlns:a16="http://schemas.microsoft.com/office/drawing/2014/main" id="{B2AE08D3-841C-40A0-832A-58B1FB852EA0}"/>
                  </a:ext>
                </a:extLst>
              </p:cNvPr>
              <p:cNvGrpSpPr/>
              <p:nvPr/>
            </p:nvGrpSpPr>
            <p:grpSpPr>
              <a:xfrm>
                <a:off x="9910117" y="523094"/>
                <a:ext cx="152728" cy="112516"/>
                <a:chOff x="9614371" y="436125"/>
                <a:chExt cx="152728" cy="112516"/>
              </a:xfrm>
            </p:grpSpPr>
            <p:sp>
              <p:nvSpPr>
                <p:cNvPr id="19" name="이등변 삼각형 18">
                  <a:extLst>
                    <a:ext uri="{FF2B5EF4-FFF2-40B4-BE49-F238E27FC236}">
                      <a16:creationId xmlns:a16="http://schemas.microsoft.com/office/drawing/2014/main" id="{52AB7624-46BF-4CA6-8A71-E8E700115BA1}"/>
                    </a:ext>
                  </a:extLst>
                </p:cNvPr>
                <p:cNvSpPr/>
                <p:nvPr/>
              </p:nvSpPr>
              <p:spPr>
                <a:xfrm rot="5400000">
                  <a:off x="9596295" y="454201"/>
                  <a:ext cx="112515" cy="76364"/>
                </a:xfrm>
                <a:prstGeom prst="triangl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0" name="이등변 삼각형 19">
                  <a:extLst>
                    <a:ext uri="{FF2B5EF4-FFF2-40B4-BE49-F238E27FC236}">
                      <a16:creationId xmlns:a16="http://schemas.microsoft.com/office/drawing/2014/main" id="{F8B6DFB8-7E29-4D1F-A23B-1FC08D1D0A91}"/>
                    </a:ext>
                  </a:extLst>
                </p:cNvPr>
                <p:cNvSpPr/>
                <p:nvPr/>
              </p:nvSpPr>
              <p:spPr>
                <a:xfrm rot="5400000">
                  <a:off x="9672659" y="454202"/>
                  <a:ext cx="112515" cy="76364"/>
                </a:xfrm>
                <a:prstGeom prst="triangl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DAD7C853-AE18-47FD-998B-5040C11086BB}"/>
                  </a:ext>
                </a:extLst>
              </p:cNvPr>
              <p:cNvGrpSpPr/>
              <p:nvPr/>
            </p:nvGrpSpPr>
            <p:grpSpPr>
              <a:xfrm>
                <a:off x="9331161" y="523094"/>
                <a:ext cx="156374" cy="112516"/>
                <a:chOff x="9220200" y="436125"/>
                <a:chExt cx="156374" cy="112516"/>
              </a:xfrm>
            </p:grpSpPr>
            <p:sp>
              <p:nvSpPr>
                <p:cNvPr id="21" name="이등변 삼각형 20">
                  <a:extLst>
                    <a:ext uri="{FF2B5EF4-FFF2-40B4-BE49-F238E27FC236}">
                      <a16:creationId xmlns:a16="http://schemas.microsoft.com/office/drawing/2014/main" id="{05BCAF30-541E-4559-AAEB-69C372874745}"/>
                    </a:ext>
                  </a:extLst>
                </p:cNvPr>
                <p:cNvSpPr/>
                <p:nvPr/>
              </p:nvSpPr>
              <p:spPr>
                <a:xfrm rot="5400000" flipV="1">
                  <a:off x="9203947" y="452378"/>
                  <a:ext cx="112515" cy="80010"/>
                </a:xfrm>
                <a:prstGeom prst="triangl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2" name="이등변 삼각형 21">
                  <a:extLst>
                    <a:ext uri="{FF2B5EF4-FFF2-40B4-BE49-F238E27FC236}">
                      <a16:creationId xmlns:a16="http://schemas.microsoft.com/office/drawing/2014/main" id="{534667A7-5095-4311-9320-C67743D06EC8}"/>
                    </a:ext>
                  </a:extLst>
                </p:cNvPr>
                <p:cNvSpPr/>
                <p:nvPr/>
              </p:nvSpPr>
              <p:spPr>
                <a:xfrm rot="5400000" flipV="1">
                  <a:off x="9280311" y="452379"/>
                  <a:ext cx="112515" cy="80010"/>
                </a:xfrm>
                <a:prstGeom prst="triangl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32" name="그룹 31">
                <a:extLst>
                  <a:ext uri="{FF2B5EF4-FFF2-40B4-BE49-F238E27FC236}">
                    <a16:creationId xmlns:a16="http://schemas.microsoft.com/office/drawing/2014/main" id="{535B64F6-1EFE-44A5-90EB-5CDF2C0ACBF2}"/>
                  </a:ext>
                </a:extLst>
              </p:cNvPr>
              <p:cNvGrpSpPr/>
              <p:nvPr/>
            </p:nvGrpSpPr>
            <p:grpSpPr>
              <a:xfrm>
                <a:off x="9678199" y="523094"/>
                <a:ext cx="38100" cy="112516"/>
                <a:chOff x="9538499" y="436125"/>
                <a:chExt cx="38100" cy="112516"/>
              </a:xfrm>
            </p:grpSpPr>
            <p:cxnSp>
              <p:nvCxnSpPr>
                <p:cNvPr id="28" name="직선 연결선 27">
                  <a:extLst>
                    <a:ext uri="{FF2B5EF4-FFF2-40B4-BE49-F238E27FC236}">
                      <a16:creationId xmlns:a16="http://schemas.microsoft.com/office/drawing/2014/main" id="{B1AC8165-12F4-4A5D-976F-C73F422D9A7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538499" y="436125"/>
                  <a:ext cx="0" cy="112516"/>
                </a:xfrm>
                <a:prstGeom prst="line">
                  <a:avLst/>
                </a:prstGeom>
                <a:ln w="19050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직선 연결선 30">
                  <a:extLst>
                    <a:ext uri="{FF2B5EF4-FFF2-40B4-BE49-F238E27FC236}">
                      <a16:creationId xmlns:a16="http://schemas.microsoft.com/office/drawing/2014/main" id="{17187989-ACF0-4AE5-8E07-24306778250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576599" y="436125"/>
                  <a:ext cx="0" cy="112516"/>
                </a:xfrm>
                <a:prstGeom prst="line">
                  <a:avLst/>
                </a:prstGeom>
                <a:ln w="19050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1294F6CE-68E7-4315-8F15-31AAEA8DDFA9}"/>
                </a:ext>
              </a:extLst>
            </p:cNvPr>
            <p:cNvGrpSpPr/>
            <p:nvPr/>
          </p:nvGrpSpPr>
          <p:grpSpPr>
            <a:xfrm>
              <a:off x="7994855" y="1171193"/>
              <a:ext cx="901700" cy="45719"/>
              <a:chOff x="10126980" y="463687"/>
              <a:chExt cx="901700" cy="45719"/>
            </a:xfrm>
          </p:grpSpPr>
          <p:cxnSp>
            <p:nvCxnSpPr>
              <p:cNvPr id="36" name="직선 연결선 35">
                <a:extLst>
                  <a:ext uri="{FF2B5EF4-FFF2-40B4-BE49-F238E27FC236}">
                    <a16:creationId xmlns:a16="http://schemas.microsoft.com/office/drawing/2014/main" id="{14960224-8F84-4C91-BB2E-D46C9F21C28D}"/>
                  </a:ext>
                </a:extLst>
              </p:cNvPr>
              <p:cNvCxnSpPr/>
              <p:nvPr/>
            </p:nvCxnSpPr>
            <p:spPr>
              <a:xfrm>
                <a:off x="10126980" y="487038"/>
                <a:ext cx="901700" cy="0"/>
              </a:xfrm>
              <a:prstGeom prst="line">
                <a:avLst/>
              </a:prstGeom>
              <a:ln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>
                <a:extLst>
                  <a:ext uri="{FF2B5EF4-FFF2-40B4-BE49-F238E27FC236}">
                    <a16:creationId xmlns:a16="http://schemas.microsoft.com/office/drawing/2014/main" id="{934F389A-8C10-4732-88B0-F5972352D73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126980" y="487038"/>
                <a:ext cx="431800" cy="0"/>
              </a:xfrm>
              <a:prstGeom prst="line">
                <a:avLst/>
              </a:prstGeom>
              <a:ln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타원 38">
                <a:extLst>
                  <a:ext uri="{FF2B5EF4-FFF2-40B4-BE49-F238E27FC236}">
                    <a16:creationId xmlns:a16="http://schemas.microsoft.com/office/drawing/2014/main" id="{5D7CB53F-72D8-4E35-B56C-F22F7F0B57CC}"/>
                  </a:ext>
                </a:extLst>
              </p:cNvPr>
              <p:cNvSpPr/>
              <p:nvPr/>
            </p:nvSpPr>
            <p:spPr>
              <a:xfrm>
                <a:off x="10532111" y="463687"/>
                <a:ext cx="45719" cy="45719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42" name="그림 41" descr="검은색, 작은, 하얀색, 앉아있는이(가) 표시된 사진&#10;&#10;자동 생성된 설명">
              <a:extLst>
                <a:ext uri="{FF2B5EF4-FFF2-40B4-BE49-F238E27FC236}">
                  <a16:creationId xmlns:a16="http://schemas.microsoft.com/office/drawing/2014/main" id="{DA18AC6F-1C10-4B39-94A4-B6B59A5499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96301" y="1083079"/>
              <a:ext cx="228846" cy="215694"/>
            </a:xfrm>
            <a:prstGeom prst="rect">
              <a:avLst/>
            </a:prstGeom>
          </p:spPr>
        </p:pic>
      </p:grpSp>
      <p:pic>
        <p:nvPicPr>
          <p:cNvPr id="25" name="그림 24" descr="건물, 작은, 기차, 전면이(가) 표시된 사진&#10;&#10;자동 생성된 설명">
            <a:extLst>
              <a:ext uri="{FF2B5EF4-FFF2-40B4-BE49-F238E27FC236}">
                <a16:creationId xmlns:a16="http://schemas.microsoft.com/office/drawing/2014/main" id="{E6DD191D-74B3-4901-862B-C53E853D4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7213" y="1813939"/>
            <a:ext cx="2169458" cy="1135091"/>
          </a:xfrm>
          <a:prstGeom prst="rect">
            <a:avLst/>
          </a:prstGeom>
        </p:spPr>
      </p:pic>
      <p:pic>
        <p:nvPicPr>
          <p:cNvPr id="27" name="그림 26" descr="잔디, 케이크, 테이블, 생일이(가) 표시된 사진&#10;&#10;자동 생성된 설명">
            <a:extLst>
              <a:ext uri="{FF2B5EF4-FFF2-40B4-BE49-F238E27FC236}">
                <a16:creationId xmlns:a16="http://schemas.microsoft.com/office/drawing/2014/main" id="{D118AD54-3D8F-48E8-A21C-30F7D90679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8828" y="1806137"/>
            <a:ext cx="2288279" cy="1131658"/>
          </a:xfrm>
          <a:prstGeom prst="rect">
            <a:avLst/>
          </a:prstGeom>
        </p:spPr>
      </p:pic>
      <p:pic>
        <p:nvPicPr>
          <p:cNvPr id="30" name="그림 29" descr="테이블, 작은, 생활, 가구이(가) 표시된 사진&#10;&#10;자동 생성된 설명">
            <a:extLst>
              <a:ext uri="{FF2B5EF4-FFF2-40B4-BE49-F238E27FC236}">
                <a16:creationId xmlns:a16="http://schemas.microsoft.com/office/drawing/2014/main" id="{7625F198-F367-4742-A799-91664B118E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2002" y="1798317"/>
            <a:ext cx="2170929" cy="1111262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FDBDC03E-28EB-4CED-B634-BD6F605303A9}"/>
              </a:ext>
            </a:extLst>
          </p:cNvPr>
          <p:cNvSpPr txBox="1"/>
          <p:nvPr/>
        </p:nvSpPr>
        <p:spPr>
          <a:xfrm>
            <a:off x="1806138" y="1329901"/>
            <a:ext cx="1782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최신 자랑 글</a:t>
            </a:r>
            <a:endParaRPr lang="ko-KR" altLang="en-US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FAE041A-431F-4347-A221-A3B3E4EFC379}"/>
              </a:ext>
            </a:extLst>
          </p:cNvPr>
          <p:cNvSpPr txBox="1"/>
          <p:nvPr/>
        </p:nvSpPr>
        <p:spPr>
          <a:xfrm>
            <a:off x="1903004" y="3481240"/>
            <a:ext cx="2690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최신 거래 글</a:t>
            </a:r>
            <a:endParaRPr lang="ko-KR" altLang="en-US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7FBD2BA-B3FE-4F00-A673-C94D1C58D6B1}"/>
              </a:ext>
            </a:extLst>
          </p:cNvPr>
          <p:cNvSpPr txBox="1"/>
          <p:nvPr/>
        </p:nvSpPr>
        <p:spPr>
          <a:xfrm>
            <a:off x="6227489" y="3437181"/>
            <a:ext cx="2690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친구 구해요 </a:t>
            </a:r>
            <a:endParaRPr lang="ko-KR" altLang="en-US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6" name="사각형: 둥근 모서리 11">
            <a:extLst>
              <a:ext uri="{FF2B5EF4-FFF2-40B4-BE49-F238E27FC236}">
                <a16:creationId xmlns:a16="http://schemas.microsoft.com/office/drawing/2014/main" id="{85DE3157-1AE8-4AB1-AB3A-B6D37A1CC4B8}"/>
              </a:ext>
            </a:extLst>
          </p:cNvPr>
          <p:cNvSpPr/>
          <p:nvPr/>
        </p:nvSpPr>
        <p:spPr>
          <a:xfrm>
            <a:off x="10958514" y="3446113"/>
            <a:ext cx="885824" cy="456078"/>
          </a:xfrm>
          <a:prstGeom prst="roundRect">
            <a:avLst>
              <a:gd name="adj" fmla="val 23431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거래하기</a:t>
            </a:r>
            <a:endParaRPr lang="ko-KR" altLang="en-US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7" name="사각형: 둥근 모서리 11">
            <a:extLst>
              <a:ext uri="{FF2B5EF4-FFF2-40B4-BE49-F238E27FC236}">
                <a16:creationId xmlns:a16="http://schemas.microsoft.com/office/drawing/2014/main" id="{85DE3157-1AE8-4AB1-AB3A-B6D37A1CC4B8}"/>
              </a:ext>
            </a:extLst>
          </p:cNvPr>
          <p:cNvSpPr/>
          <p:nvPr/>
        </p:nvSpPr>
        <p:spPr>
          <a:xfrm>
            <a:off x="10958514" y="3954978"/>
            <a:ext cx="885824" cy="456078"/>
          </a:xfrm>
          <a:prstGeom prst="roundRect">
            <a:avLst>
              <a:gd name="adj" fmla="val 23431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친구찾기</a:t>
            </a:r>
            <a:endParaRPr lang="ko-KR" altLang="en-US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E97182AE-E1F6-40E6-9B35-D0EC96F28479}"/>
              </a:ext>
            </a:extLst>
          </p:cNvPr>
          <p:cNvSpPr txBox="1"/>
          <p:nvPr/>
        </p:nvSpPr>
        <p:spPr>
          <a:xfrm>
            <a:off x="2076557" y="2937795"/>
            <a:ext cx="175077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그림 설명하는 내용 </a:t>
            </a:r>
            <a:r>
              <a:rPr lang="ko-KR" altLang="en-US" sz="10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블라블라</a:t>
            </a:r>
            <a:endParaRPr lang="ko-KR" altLang="en-US" sz="1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1916836" y="4069112"/>
            <a:ext cx="3280143" cy="1464768"/>
            <a:chOff x="1626481" y="3855975"/>
            <a:chExt cx="3280143" cy="1464768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4DD94D6F-EB62-435A-8F5C-80E409EF2C4D}"/>
                </a:ext>
              </a:extLst>
            </p:cNvPr>
            <p:cNvSpPr txBox="1"/>
            <p:nvPr/>
          </p:nvSpPr>
          <p:spPr>
            <a:xfrm>
              <a:off x="1629922" y="3855975"/>
              <a:ext cx="3275380" cy="292388"/>
            </a:xfrm>
            <a:prstGeom prst="rect">
              <a:avLst/>
            </a:prstGeom>
            <a:noFill/>
            <a:ln>
              <a:solidFill>
                <a:schemeClr val="bg2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300" dirty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모여봐요 동물의 </a:t>
              </a:r>
              <a:r>
                <a:rPr lang="ko-KR" altLang="en-US" sz="1300" dirty="0" smtClean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숲 닌텐도 파시는 분</a:t>
              </a:r>
              <a:r>
                <a:rPr lang="en-US" altLang="ko-KR" sz="1300" dirty="0" smtClean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?</a:t>
              </a:r>
              <a:endParaRPr lang="ko-KR" altLang="en-US" sz="1300" dirty="0"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4DD94D6F-EB62-435A-8F5C-80E409EF2C4D}"/>
                </a:ext>
              </a:extLst>
            </p:cNvPr>
            <p:cNvSpPr txBox="1"/>
            <p:nvPr/>
          </p:nvSpPr>
          <p:spPr>
            <a:xfrm>
              <a:off x="1629922" y="4149088"/>
              <a:ext cx="3275380" cy="292388"/>
            </a:xfrm>
            <a:prstGeom prst="rect">
              <a:avLst/>
            </a:prstGeom>
            <a:noFill/>
            <a:ln>
              <a:solidFill>
                <a:schemeClr val="bg2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300" dirty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모여봐요 동물의 </a:t>
              </a:r>
              <a:r>
                <a:rPr lang="ko-KR" altLang="en-US" sz="1300" dirty="0" smtClean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숲 닌텐도 파시는 분</a:t>
              </a:r>
              <a:r>
                <a:rPr lang="en-US" altLang="ko-KR" sz="1300" dirty="0" smtClean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?</a:t>
              </a:r>
              <a:endParaRPr lang="ko-KR" altLang="en-US" sz="1300" dirty="0"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4DD94D6F-EB62-435A-8F5C-80E409EF2C4D}"/>
                </a:ext>
              </a:extLst>
            </p:cNvPr>
            <p:cNvSpPr txBox="1"/>
            <p:nvPr/>
          </p:nvSpPr>
          <p:spPr>
            <a:xfrm>
              <a:off x="1626481" y="4441476"/>
              <a:ext cx="3275380" cy="292388"/>
            </a:xfrm>
            <a:prstGeom prst="rect">
              <a:avLst/>
            </a:prstGeom>
            <a:noFill/>
            <a:ln>
              <a:solidFill>
                <a:schemeClr val="bg2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300" dirty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모여봐요 동물의 </a:t>
              </a:r>
              <a:r>
                <a:rPr lang="ko-KR" altLang="en-US" sz="1300" dirty="0" smtClean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숲 닌텐도 파시는 분</a:t>
              </a:r>
              <a:r>
                <a:rPr lang="en-US" altLang="ko-KR" sz="1300" dirty="0" smtClean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?</a:t>
              </a:r>
              <a:endParaRPr lang="ko-KR" altLang="en-US" sz="1300" dirty="0"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4DD94D6F-EB62-435A-8F5C-80E409EF2C4D}"/>
                </a:ext>
              </a:extLst>
            </p:cNvPr>
            <p:cNvSpPr txBox="1"/>
            <p:nvPr/>
          </p:nvSpPr>
          <p:spPr>
            <a:xfrm>
              <a:off x="1626482" y="4735854"/>
              <a:ext cx="3275380" cy="292388"/>
            </a:xfrm>
            <a:prstGeom prst="rect">
              <a:avLst/>
            </a:prstGeom>
            <a:noFill/>
            <a:ln>
              <a:solidFill>
                <a:schemeClr val="bg2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300" dirty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모여봐요 동물의 </a:t>
              </a:r>
              <a:r>
                <a:rPr lang="ko-KR" altLang="en-US" sz="1300" dirty="0" smtClean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숲 닌텐도 파시는 분</a:t>
              </a:r>
              <a:r>
                <a:rPr lang="en-US" altLang="ko-KR" sz="1300" dirty="0" smtClean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?</a:t>
              </a:r>
              <a:endParaRPr lang="ko-KR" altLang="en-US" sz="1300" dirty="0"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4DD94D6F-EB62-435A-8F5C-80E409EF2C4D}"/>
                </a:ext>
              </a:extLst>
            </p:cNvPr>
            <p:cNvSpPr txBox="1"/>
            <p:nvPr/>
          </p:nvSpPr>
          <p:spPr>
            <a:xfrm>
              <a:off x="1631244" y="5028355"/>
              <a:ext cx="3275380" cy="292388"/>
            </a:xfrm>
            <a:prstGeom prst="rect">
              <a:avLst/>
            </a:prstGeom>
            <a:noFill/>
            <a:ln>
              <a:solidFill>
                <a:schemeClr val="bg2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300" dirty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모여봐요 동물의 </a:t>
              </a:r>
              <a:r>
                <a:rPr lang="ko-KR" altLang="en-US" sz="1300" dirty="0" smtClean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숲 닌텐도 파시는 분</a:t>
              </a:r>
              <a:r>
                <a:rPr lang="en-US" altLang="ko-KR" sz="1300" dirty="0" smtClean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?</a:t>
              </a:r>
              <a:endParaRPr lang="ko-KR" altLang="en-US" sz="1300" dirty="0"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6249315" y="4056459"/>
            <a:ext cx="3275380" cy="1463972"/>
            <a:chOff x="6181175" y="4025755"/>
            <a:chExt cx="3275380" cy="1463972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4DD94D6F-EB62-435A-8F5C-80E409EF2C4D}"/>
                </a:ext>
              </a:extLst>
            </p:cNvPr>
            <p:cNvSpPr txBox="1"/>
            <p:nvPr/>
          </p:nvSpPr>
          <p:spPr>
            <a:xfrm>
              <a:off x="6181175" y="4025755"/>
              <a:ext cx="3275380" cy="292388"/>
            </a:xfrm>
            <a:prstGeom prst="rect">
              <a:avLst/>
            </a:prstGeom>
            <a:noFill/>
            <a:ln>
              <a:solidFill>
                <a:schemeClr val="bg2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300" dirty="0" smtClean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남반구 체리 친구 구해요</a:t>
              </a:r>
              <a:endParaRPr lang="ko-KR" altLang="en-US" sz="1300" dirty="0"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4DD94D6F-EB62-435A-8F5C-80E409EF2C4D}"/>
                </a:ext>
              </a:extLst>
            </p:cNvPr>
            <p:cNvSpPr txBox="1"/>
            <p:nvPr/>
          </p:nvSpPr>
          <p:spPr>
            <a:xfrm>
              <a:off x="6181175" y="4320153"/>
              <a:ext cx="3275380" cy="292388"/>
            </a:xfrm>
            <a:prstGeom prst="rect">
              <a:avLst/>
            </a:prstGeom>
            <a:noFill/>
            <a:ln>
              <a:solidFill>
                <a:schemeClr val="bg2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300" dirty="0" smtClean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저 겨울인데 오랫동안 친구 하실 분</a:t>
              </a:r>
              <a:r>
                <a:rPr lang="en-US" altLang="ko-KR" sz="1300" dirty="0" smtClean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?</a:t>
              </a:r>
              <a:endParaRPr lang="ko-KR" altLang="en-US" sz="1300" dirty="0"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4DD94D6F-EB62-435A-8F5C-80E409EF2C4D}"/>
                </a:ext>
              </a:extLst>
            </p:cNvPr>
            <p:cNvSpPr txBox="1"/>
            <p:nvPr/>
          </p:nvSpPr>
          <p:spPr>
            <a:xfrm>
              <a:off x="6181175" y="4612541"/>
              <a:ext cx="3275380" cy="292388"/>
            </a:xfrm>
            <a:prstGeom prst="rect">
              <a:avLst/>
            </a:prstGeom>
            <a:noFill/>
            <a:ln>
              <a:solidFill>
                <a:schemeClr val="bg2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300" dirty="0" smtClean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저 겨울인데 오랫동안 친구 하실 분</a:t>
              </a:r>
              <a:r>
                <a:rPr lang="en-US" altLang="ko-KR" sz="1300" dirty="0" smtClean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?</a:t>
              </a:r>
              <a:endParaRPr lang="ko-KR" altLang="en-US" sz="1300" dirty="0"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4DD94D6F-EB62-435A-8F5C-80E409EF2C4D}"/>
                </a:ext>
              </a:extLst>
            </p:cNvPr>
            <p:cNvSpPr txBox="1"/>
            <p:nvPr/>
          </p:nvSpPr>
          <p:spPr>
            <a:xfrm>
              <a:off x="6181175" y="4904929"/>
              <a:ext cx="3275380" cy="292388"/>
            </a:xfrm>
            <a:prstGeom prst="rect">
              <a:avLst/>
            </a:prstGeom>
            <a:noFill/>
            <a:ln>
              <a:solidFill>
                <a:schemeClr val="bg2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300" dirty="0" smtClean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남반구 체리 친구 구해요</a:t>
              </a:r>
              <a:endParaRPr lang="ko-KR" altLang="en-US" sz="1300" dirty="0"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4DD94D6F-EB62-435A-8F5C-80E409EF2C4D}"/>
                </a:ext>
              </a:extLst>
            </p:cNvPr>
            <p:cNvSpPr txBox="1"/>
            <p:nvPr/>
          </p:nvSpPr>
          <p:spPr>
            <a:xfrm>
              <a:off x="6181175" y="5197339"/>
              <a:ext cx="3275380" cy="292388"/>
            </a:xfrm>
            <a:prstGeom prst="rect">
              <a:avLst/>
            </a:prstGeom>
            <a:noFill/>
            <a:ln>
              <a:solidFill>
                <a:schemeClr val="bg2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300" dirty="0" smtClean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남반구 체리 친구 구해요</a:t>
              </a:r>
              <a:endParaRPr lang="ko-KR" altLang="en-US" sz="1300" dirty="0"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E97182AE-E1F6-40E6-9B35-D0EC96F28479}"/>
              </a:ext>
            </a:extLst>
          </p:cNvPr>
          <p:cNvSpPr txBox="1"/>
          <p:nvPr/>
        </p:nvSpPr>
        <p:spPr>
          <a:xfrm>
            <a:off x="5087582" y="2972488"/>
            <a:ext cx="175077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그림 설명하는 내용 </a:t>
            </a:r>
            <a:r>
              <a:rPr lang="ko-KR" altLang="en-US" sz="10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블라블라</a:t>
            </a:r>
            <a:endParaRPr lang="ko-KR" altLang="en-US" sz="1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E97182AE-E1F6-40E6-9B35-D0EC96F28479}"/>
              </a:ext>
            </a:extLst>
          </p:cNvPr>
          <p:cNvSpPr txBox="1"/>
          <p:nvPr/>
        </p:nvSpPr>
        <p:spPr>
          <a:xfrm>
            <a:off x="8152081" y="2947301"/>
            <a:ext cx="175077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그림 설명하는 내용 </a:t>
            </a:r>
            <a:r>
              <a:rPr lang="ko-KR" altLang="en-US" sz="10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블라블라</a:t>
            </a:r>
            <a:endParaRPr lang="ko-KR" altLang="en-US" sz="1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5" name="사각형: 둥근 모서리 9">
            <a:extLst>
              <a:ext uri="{FF2B5EF4-FFF2-40B4-BE49-F238E27FC236}">
                <a16:creationId xmlns:a16="http://schemas.microsoft.com/office/drawing/2014/main" id="{6F131775-D4A9-4F21-A098-D1BF66624FF5}"/>
              </a:ext>
            </a:extLst>
          </p:cNvPr>
          <p:cNvSpPr/>
          <p:nvPr/>
        </p:nvSpPr>
        <p:spPr>
          <a:xfrm>
            <a:off x="10946299" y="1884656"/>
            <a:ext cx="885824" cy="456078"/>
          </a:xfrm>
          <a:prstGeom prst="roundRect">
            <a:avLst>
              <a:gd name="adj" fmla="val 23431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5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화석</a:t>
            </a:r>
            <a:r>
              <a:rPr lang="en-US" altLang="ko-KR" sz="155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/</a:t>
            </a:r>
            <a:r>
              <a:rPr lang="ko-KR" altLang="en-US" sz="155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미술품</a:t>
            </a:r>
            <a:endParaRPr lang="ko-KR" altLang="en-US" sz="155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9FAE041A-431F-4347-A221-A3B3E4EFC379}"/>
              </a:ext>
            </a:extLst>
          </p:cNvPr>
          <p:cNvSpPr txBox="1"/>
          <p:nvPr/>
        </p:nvSpPr>
        <p:spPr>
          <a:xfrm>
            <a:off x="11199929" y="537593"/>
            <a:ext cx="83105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나비보벳따우</a:t>
            </a:r>
            <a:endParaRPr lang="ko-KR" altLang="en-US" sz="7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33073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CAE5FEFC-98E8-4F6C-B9DF-C7B15B78B720}"/>
              </a:ext>
            </a:extLst>
          </p:cNvPr>
          <p:cNvSpPr/>
          <p:nvPr/>
        </p:nvSpPr>
        <p:spPr>
          <a:xfrm>
            <a:off x="556180" y="419603"/>
            <a:ext cx="10904675" cy="6039504"/>
          </a:xfrm>
          <a:prstGeom prst="roundRect">
            <a:avLst>
              <a:gd name="adj" fmla="val 2546"/>
            </a:avLst>
          </a:prstGeom>
          <a:solidFill>
            <a:schemeClr val="accent5"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5E1433EA-A921-4388-8185-710C655851E1}"/>
              </a:ext>
            </a:extLst>
          </p:cNvPr>
          <p:cNvSpPr/>
          <p:nvPr/>
        </p:nvSpPr>
        <p:spPr>
          <a:xfrm>
            <a:off x="10958514" y="1419225"/>
            <a:ext cx="885824" cy="456078"/>
          </a:xfrm>
          <a:prstGeom prst="roundRect">
            <a:avLst>
              <a:gd name="adj" fmla="val 23431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9D73AF2D-6332-4BAB-BF3D-5A693AB0B9D5}"/>
              </a:ext>
            </a:extLst>
          </p:cNvPr>
          <p:cNvSpPr/>
          <p:nvPr/>
        </p:nvSpPr>
        <p:spPr>
          <a:xfrm>
            <a:off x="1064868" y="777515"/>
            <a:ext cx="10062107" cy="5413887"/>
          </a:xfrm>
          <a:prstGeom prst="roundRect">
            <a:avLst>
              <a:gd name="adj" fmla="val 2546"/>
            </a:avLst>
          </a:prstGeom>
          <a:solidFill>
            <a:schemeClr val="bg2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F131775-D4A9-4F21-A098-D1BF66624FF5}"/>
              </a:ext>
            </a:extLst>
          </p:cNvPr>
          <p:cNvSpPr/>
          <p:nvPr/>
        </p:nvSpPr>
        <p:spPr>
          <a:xfrm>
            <a:off x="10958514" y="1940857"/>
            <a:ext cx="885824" cy="456078"/>
          </a:xfrm>
          <a:prstGeom prst="roundRect">
            <a:avLst>
              <a:gd name="adj" fmla="val 23431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정보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39728E0B-2B8D-4CC4-A40A-72401844F6A0}"/>
              </a:ext>
            </a:extLst>
          </p:cNvPr>
          <p:cNvSpPr/>
          <p:nvPr/>
        </p:nvSpPr>
        <p:spPr>
          <a:xfrm>
            <a:off x="10968040" y="2462489"/>
            <a:ext cx="885824" cy="456078"/>
          </a:xfrm>
          <a:prstGeom prst="roundRect">
            <a:avLst>
              <a:gd name="adj" fmla="val 23431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게시판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85DE3157-1AE8-4AB1-AB3A-B6D37A1CC4B8}"/>
              </a:ext>
            </a:extLst>
          </p:cNvPr>
          <p:cNvSpPr/>
          <p:nvPr/>
        </p:nvSpPr>
        <p:spPr>
          <a:xfrm>
            <a:off x="10968040" y="2984121"/>
            <a:ext cx="885824" cy="456078"/>
          </a:xfrm>
          <a:prstGeom prst="roundRect">
            <a:avLst>
              <a:gd name="adj" fmla="val 23431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커뮤니티</a:t>
            </a:r>
            <a:endParaRPr lang="ko-KR" altLang="en-US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708964A7-5578-4E77-BAF1-366E6920EB07}"/>
              </a:ext>
            </a:extLst>
          </p:cNvPr>
          <p:cNvGrpSpPr/>
          <p:nvPr/>
        </p:nvGrpSpPr>
        <p:grpSpPr>
          <a:xfrm>
            <a:off x="1009069" y="1771191"/>
            <a:ext cx="367274" cy="3486150"/>
            <a:chOff x="2524125" y="1685925"/>
            <a:chExt cx="367274" cy="3486150"/>
          </a:xfrm>
        </p:grpSpPr>
        <p:sp>
          <p:nvSpPr>
            <p:cNvPr id="68" name="사각형: 둥근 모서리 67">
              <a:extLst>
                <a:ext uri="{FF2B5EF4-FFF2-40B4-BE49-F238E27FC236}">
                  <a16:creationId xmlns:a16="http://schemas.microsoft.com/office/drawing/2014/main" id="{593268A4-E60E-4E13-8E3E-C28AB6FDC10E}"/>
                </a:ext>
              </a:extLst>
            </p:cNvPr>
            <p:cNvSpPr/>
            <p:nvPr/>
          </p:nvSpPr>
          <p:spPr>
            <a:xfrm>
              <a:off x="2524125" y="1685925"/>
              <a:ext cx="359149" cy="112395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accent6">
                    <a:lumMod val="20000"/>
                    <a:lumOff val="80000"/>
                  </a:schemeClr>
                </a:gs>
                <a:gs pos="0">
                  <a:schemeClr val="accent6">
                    <a:lumMod val="5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사각형: 둥근 모서리 68">
              <a:extLst>
                <a:ext uri="{FF2B5EF4-FFF2-40B4-BE49-F238E27FC236}">
                  <a16:creationId xmlns:a16="http://schemas.microsoft.com/office/drawing/2014/main" id="{1839FFEA-A81C-4779-B8BD-7A6CD9D05A0E}"/>
                </a:ext>
              </a:extLst>
            </p:cNvPr>
            <p:cNvSpPr/>
            <p:nvPr/>
          </p:nvSpPr>
          <p:spPr>
            <a:xfrm>
              <a:off x="2529768" y="2056501"/>
              <a:ext cx="359149" cy="112395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accent6">
                    <a:lumMod val="20000"/>
                    <a:lumOff val="80000"/>
                  </a:schemeClr>
                </a:gs>
                <a:gs pos="0">
                  <a:schemeClr val="accent6">
                    <a:lumMod val="5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사각형: 둥근 모서리 69">
              <a:extLst>
                <a:ext uri="{FF2B5EF4-FFF2-40B4-BE49-F238E27FC236}">
                  <a16:creationId xmlns:a16="http://schemas.microsoft.com/office/drawing/2014/main" id="{90B0B13A-FE6A-4904-9BF8-ECBE386C9957}"/>
                </a:ext>
              </a:extLst>
            </p:cNvPr>
            <p:cNvSpPr/>
            <p:nvPr/>
          </p:nvSpPr>
          <p:spPr>
            <a:xfrm>
              <a:off x="2526607" y="4689104"/>
              <a:ext cx="359149" cy="112395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accent6">
                    <a:lumMod val="20000"/>
                    <a:lumOff val="80000"/>
                  </a:schemeClr>
                </a:gs>
                <a:gs pos="0">
                  <a:schemeClr val="accent6">
                    <a:lumMod val="5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사각형: 둥근 모서리 70">
              <a:extLst>
                <a:ext uri="{FF2B5EF4-FFF2-40B4-BE49-F238E27FC236}">
                  <a16:creationId xmlns:a16="http://schemas.microsoft.com/office/drawing/2014/main" id="{83537AA9-B4E4-419B-8A24-86FDE5741AE7}"/>
                </a:ext>
              </a:extLst>
            </p:cNvPr>
            <p:cNvSpPr/>
            <p:nvPr/>
          </p:nvSpPr>
          <p:spPr>
            <a:xfrm>
              <a:off x="2532250" y="5059680"/>
              <a:ext cx="359149" cy="112395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accent6">
                    <a:lumMod val="20000"/>
                    <a:lumOff val="80000"/>
                  </a:schemeClr>
                </a:gs>
                <a:gs pos="0">
                  <a:schemeClr val="accent6">
                    <a:lumMod val="5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9918FD94-A4BF-401D-916B-3441D107F899}"/>
              </a:ext>
            </a:extLst>
          </p:cNvPr>
          <p:cNvGrpSpPr/>
          <p:nvPr/>
        </p:nvGrpSpPr>
        <p:grpSpPr>
          <a:xfrm>
            <a:off x="11085172" y="138328"/>
            <a:ext cx="1021699" cy="639187"/>
            <a:chOff x="7531751" y="985502"/>
            <a:chExt cx="1465019" cy="903365"/>
          </a:xfrm>
        </p:grpSpPr>
        <p:sp>
          <p:nvSpPr>
            <p:cNvPr id="47" name="사각형: 둥근 모서리 17">
              <a:extLst>
                <a:ext uri="{FF2B5EF4-FFF2-40B4-BE49-F238E27FC236}">
                  <a16:creationId xmlns:a16="http://schemas.microsoft.com/office/drawing/2014/main" id="{FDC7FFCE-52B2-4D28-9B11-A2F6A77C3BB0}"/>
                </a:ext>
              </a:extLst>
            </p:cNvPr>
            <p:cNvSpPr/>
            <p:nvPr/>
          </p:nvSpPr>
          <p:spPr>
            <a:xfrm>
              <a:off x="7531751" y="985502"/>
              <a:ext cx="1465019" cy="903365"/>
            </a:xfrm>
            <a:prstGeom prst="roundRect">
              <a:avLst>
                <a:gd name="adj" fmla="val 23431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D834788B-C05D-4C63-8ED3-937B31DD36CA}"/>
                </a:ext>
              </a:extLst>
            </p:cNvPr>
            <p:cNvGrpSpPr/>
            <p:nvPr/>
          </p:nvGrpSpPr>
          <p:grpSpPr>
            <a:xfrm>
              <a:off x="7917223" y="1380927"/>
              <a:ext cx="731684" cy="112516"/>
              <a:chOff x="9331161" y="523094"/>
              <a:chExt cx="731684" cy="112516"/>
            </a:xfrm>
          </p:grpSpPr>
          <p:grpSp>
            <p:nvGrpSpPr>
              <p:cNvPr id="58" name="그룹 57">
                <a:extLst>
                  <a:ext uri="{FF2B5EF4-FFF2-40B4-BE49-F238E27FC236}">
                    <a16:creationId xmlns:a16="http://schemas.microsoft.com/office/drawing/2014/main" id="{B2AE08D3-841C-40A0-832A-58B1FB852EA0}"/>
                  </a:ext>
                </a:extLst>
              </p:cNvPr>
              <p:cNvGrpSpPr/>
              <p:nvPr/>
            </p:nvGrpSpPr>
            <p:grpSpPr>
              <a:xfrm>
                <a:off x="9910117" y="523094"/>
                <a:ext cx="152728" cy="112516"/>
                <a:chOff x="9614371" y="436125"/>
                <a:chExt cx="152728" cy="112516"/>
              </a:xfrm>
            </p:grpSpPr>
            <p:sp>
              <p:nvSpPr>
                <p:cNvPr id="76" name="이등변 삼각형 75">
                  <a:extLst>
                    <a:ext uri="{FF2B5EF4-FFF2-40B4-BE49-F238E27FC236}">
                      <a16:creationId xmlns:a16="http://schemas.microsoft.com/office/drawing/2014/main" id="{52AB7624-46BF-4CA6-8A71-E8E700115BA1}"/>
                    </a:ext>
                  </a:extLst>
                </p:cNvPr>
                <p:cNvSpPr/>
                <p:nvPr/>
              </p:nvSpPr>
              <p:spPr>
                <a:xfrm rot="5400000">
                  <a:off x="9596295" y="454201"/>
                  <a:ext cx="112515" cy="76364"/>
                </a:xfrm>
                <a:prstGeom prst="triangl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7" name="이등변 삼각형 76">
                  <a:extLst>
                    <a:ext uri="{FF2B5EF4-FFF2-40B4-BE49-F238E27FC236}">
                      <a16:creationId xmlns:a16="http://schemas.microsoft.com/office/drawing/2014/main" id="{F8B6DFB8-7E29-4D1F-A23B-1FC08D1D0A91}"/>
                    </a:ext>
                  </a:extLst>
                </p:cNvPr>
                <p:cNvSpPr/>
                <p:nvPr/>
              </p:nvSpPr>
              <p:spPr>
                <a:xfrm rot="5400000">
                  <a:off x="9672659" y="454202"/>
                  <a:ext cx="112515" cy="76364"/>
                </a:xfrm>
                <a:prstGeom prst="triangl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59" name="그룹 58">
                <a:extLst>
                  <a:ext uri="{FF2B5EF4-FFF2-40B4-BE49-F238E27FC236}">
                    <a16:creationId xmlns:a16="http://schemas.microsoft.com/office/drawing/2014/main" id="{DAD7C853-AE18-47FD-998B-5040C11086BB}"/>
                  </a:ext>
                </a:extLst>
              </p:cNvPr>
              <p:cNvGrpSpPr/>
              <p:nvPr/>
            </p:nvGrpSpPr>
            <p:grpSpPr>
              <a:xfrm>
                <a:off x="9331161" y="523094"/>
                <a:ext cx="156374" cy="112516"/>
                <a:chOff x="9220200" y="436125"/>
                <a:chExt cx="156374" cy="112516"/>
              </a:xfrm>
            </p:grpSpPr>
            <p:sp>
              <p:nvSpPr>
                <p:cNvPr id="74" name="이등변 삼각형 73">
                  <a:extLst>
                    <a:ext uri="{FF2B5EF4-FFF2-40B4-BE49-F238E27FC236}">
                      <a16:creationId xmlns:a16="http://schemas.microsoft.com/office/drawing/2014/main" id="{05BCAF30-541E-4559-AAEB-69C372874745}"/>
                    </a:ext>
                  </a:extLst>
                </p:cNvPr>
                <p:cNvSpPr/>
                <p:nvPr/>
              </p:nvSpPr>
              <p:spPr>
                <a:xfrm rot="5400000" flipV="1">
                  <a:off x="9203947" y="452378"/>
                  <a:ext cx="112515" cy="80010"/>
                </a:xfrm>
                <a:prstGeom prst="triangl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5" name="이등변 삼각형 74">
                  <a:extLst>
                    <a:ext uri="{FF2B5EF4-FFF2-40B4-BE49-F238E27FC236}">
                      <a16:creationId xmlns:a16="http://schemas.microsoft.com/office/drawing/2014/main" id="{534667A7-5095-4311-9320-C67743D06EC8}"/>
                    </a:ext>
                  </a:extLst>
                </p:cNvPr>
                <p:cNvSpPr/>
                <p:nvPr/>
              </p:nvSpPr>
              <p:spPr>
                <a:xfrm rot="5400000" flipV="1">
                  <a:off x="9280311" y="452379"/>
                  <a:ext cx="112515" cy="80010"/>
                </a:xfrm>
                <a:prstGeom prst="triangl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66" name="그룹 65">
                <a:extLst>
                  <a:ext uri="{FF2B5EF4-FFF2-40B4-BE49-F238E27FC236}">
                    <a16:creationId xmlns:a16="http://schemas.microsoft.com/office/drawing/2014/main" id="{535B64F6-1EFE-44A5-90EB-5CDF2C0ACBF2}"/>
                  </a:ext>
                </a:extLst>
              </p:cNvPr>
              <p:cNvGrpSpPr/>
              <p:nvPr/>
            </p:nvGrpSpPr>
            <p:grpSpPr>
              <a:xfrm>
                <a:off x="9678199" y="523094"/>
                <a:ext cx="38100" cy="112516"/>
                <a:chOff x="9538499" y="436125"/>
                <a:chExt cx="38100" cy="112516"/>
              </a:xfrm>
            </p:grpSpPr>
            <p:cxnSp>
              <p:nvCxnSpPr>
                <p:cNvPr id="72" name="직선 연결선 71">
                  <a:extLst>
                    <a:ext uri="{FF2B5EF4-FFF2-40B4-BE49-F238E27FC236}">
                      <a16:creationId xmlns:a16="http://schemas.microsoft.com/office/drawing/2014/main" id="{B1AC8165-12F4-4A5D-976F-C73F422D9A7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538499" y="436125"/>
                  <a:ext cx="0" cy="112516"/>
                </a:xfrm>
                <a:prstGeom prst="line">
                  <a:avLst/>
                </a:prstGeom>
                <a:ln w="19050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직선 연결선 72">
                  <a:extLst>
                    <a:ext uri="{FF2B5EF4-FFF2-40B4-BE49-F238E27FC236}">
                      <a16:creationId xmlns:a16="http://schemas.microsoft.com/office/drawing/2014/main" id="{17187989-ACF0-4AE5-8E07-24306778250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576599" y="436125"/>
                  <a:ext cx="0" cy="112516"/>
                </a:xfrm>
                <a:prstGeom prst="line">
                  <a:avLst/>
                </a:prstGeom>
                <a:ln w="19050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1294F6CE-68E7-4315-8F15-31AAEA8DDFA9}"/>
                </a:ext>
              </a:extLst>
            </p:cNvPr>
            <p:cNvGrpSpPr/>
            <p:nvPr/>
          </p:nvGrpSpPr>
          <p:grpSpPr>
            <a:xfrm>
              <a:off x="7994855" y="1171193"/>
              <a:ext cx="901700" cy="45719"/>
              <a:chOff x="10126980" y="463687"/>
              <a:chExt cx="901700" cy="45719"/>
            </a:xfrm>
          </p:grpSpPr>
          <p:cxnSp>
            <p:nvCxnSpPr>
              <p:cNvPr id="55" name="직선 연결선 54">
                <a:extLst>
                  <a:ext uri="{FF2B5EF4-FFF2-40B4-BE49-F238E27FC236}">
                    <a16:creationId xmlns:a16="http://schemas.microsoft.com/office/drawing/2014/main" id="{14960224-8F84-4C91-BB2E-D46C9F21C28D}"/>
                  </a:ext>
                </a:extLst>
              </p:cNvPr>
              <p:cNvCxnSpPr/>
              <p:nvPr/>
            </p:nvCxnSpPr>
            <p:spPr>
              <a:xfrm>
                <a:off x="10126980" y="487038"/>
                <a:ext cx="901700" cy="0"/>
              </a:xfrm>
              <a:prstGeom prst="line">
                <a:avLst/>
              </a:prstGeom>
              <a:ln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직선 연결선 55">
                <a:extLst>
                  <a:ext uri="{FF2B5EF4-FFF2-40B4-BE49-F238E27FC236}">
                    <a16:creationId xmlns:a16="http://schemas.microsoft.com/office/drawing/2014/main" id="{934F389A-8C10-4732-88B0-F5972352D73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126980" y="487038"/>
                <a:ext cx="431800" cy="0"/>
              </a:xfrm>
              <a:prstGeom prst="line">
                <a:avLst/>
              </a:prstGeom>
              <a:ln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7" name="타원 56">
                <a:extLst>
                  <a:ext uri="{FF2B5EF4-FFF2-40B4-BE49-F238E27FC236}">
                    <a16:creationId xmlns:a16="http://schemas.microsoft.com/office/drawing/2014/main" id="{5D7CB53F-72D8-4E35-B56C-F22F7F0B57CC}"/>
                  </a:ext>
                </a:extLst>
              </p:cNvPr>
              <p:cNvSpPr/>
              <p:nvPr/>
            </p:nvSpPr>
            <p:spPr>
              <a:xfrm>
                <a:off x="10532111" y="463687"/>
                <a:ext cx="45719" cy="45719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54" name="그림 53" descr="검은색, 작은, 하얀색, 앉아있는이(가) 표시된 사진&#10;&#10;자동 생성된 설명">
              <a:extLst>
                <a:ext uri="{FF2B5EF4-FFF2-40B4-BE49-F238E27FC236}">
                  <a16:creationId xmlns:a16="http://schemas.microsoft.com/office/drawing/2014/main" id="{DA18AC6F-1C10-4B39-94A4-B6B59A5499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96301" y="1083079"/>
              <a:ext cx="228846" cy="215694"/>
            </a:xfrm>
            <a:prstGeom prst="rect">
              <a:avLst/>
            </a:prstGeom>
          </p:spPr>
        </p:pic>
      </p:grpSp>
      <p:sp>
        <p:nvSpPr>
          <p:cNvPr id="78" name="TextBox 77">
            <a:extLst>
              <a:ext uri="{FF2B5EF4-FFF2-40B4-BE49-F238E27FC236}">
                <a16:creationId xmlns:a16="http://schemas.microsoft.com/office/drawing/2014/main" id="{9FAE041A-431F-4347-A221-A3B3E4EFC379}"/>
              </a:ext>
            </a:extLst>
          </p:cNvPr>
          <p:cNvSpPr txBox="1"/>
          <p:nvPr/>
        </p:nvSpPr>
        <p:spPr>
          <a:xfrm>
            <a:off x="11199929" y="537593"/>
            <a:ext cx="83105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나비보벳따우</a:t>
            </a:r>
            <a:endParaRPr lang="ko-KR" altLang="en-US" sz="7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FDBDC03E-28EB-4CED-B634-BD6F605303A9}"/>
              </a:ext>
            </a:extLst>
          </p:cNvPr>
          <p:cNvSpPr txBox="1"/>
          <p:nvPr/>
        </p:nvSpPr>
        <p:spPr>
          <a:xfrm>
            <a:off x="5285045" y="1027159"/>
            <a:ext cx="1782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물고기 </a:t>
            </a:r>
            <a:r>
              <a:rPr lang="en-US" altLang="ko-KR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 </a:t>
            </a:r>
            <a:r>
              <a:rPr lang="ko-KR" altLang="en-US" b="1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곤충</a:t>
            </a:r>
            <a:endParaRPr lang="ko-KR" altLang="en-US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9" name="모서리가 둥근 직사각형 38"/>
          <p:cNvSpPr/>
          <p:nvPr/>
        </p:nvSpPr>
        <p:spPr>
          <a:xfrm>
            <a:off x="1479038" y="1700042"/>
            <a:ext cx="2252133" cy="940020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500" dirty="0" smtClean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청띠제비나비</a:t>
            </a:r>
            <a:endParaRPr lang="en-US" altLang="ko-KR" sz="1500" dirty="0" smtClean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r"/>
            <a:r>
              <a:rPr lang="en-US" altLang="ko-KR" sz="1200" dirty="0" smtClean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300</a:t>
            </a:r>
            <a:r>
              <a:rPr lang="ko-KR" altLang="en-US" sz="1200" dirty="0" smtClean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벨         공중</a:t>
            </a:r>
            <a:endParaRPr lang="en-US" altLang="ko-KR" sz="1200" dirty="0" smtClean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r"/>
            <a:r>
              <a:rPr lang="en-US" altLang="ko-KR" sz="1200" dirty="0" smtClean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4~19</a:t>
            </a:r>
            <a:r>
              <a:rPr lang="ko-KR" altLang="en-US" sz="1200" dirty="0" smtClean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</a:t>
            </a:r>
            <a:endParaRPr lang="en-US" altLang="ko-KR" sz="1200" dirty="0" smtClean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r"/>
            <a:endParaRPr lang="ko-KR" altLang="en-US" sz="12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5" name="모서리가 둥근 직사각형 64"/>
          <p:cNvSpPr/>
          <p:nvPr/>
        </p:nvSpPr>
        <p:spPr>
          <a:xfrm>
            <a:off x="1496048" y="1059961"/>
            <a:ext cx="1126066" cy="332192"/>
          </a:xfrm>
          <a:prstGeom prst="round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북반구</a:t>
            </a:r>
            <a:endParaRPr lang="ko-KR" altLang="en-US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0" name="모서리가 둥근 직사각형 79"/>
          <p:cNvSpPr/>
          <p:nvPr/>
        </p:nvSpPr>
        <p:spPr>
          <a:xfrm>
            <a:off x="2832658" y="1059961"/>
            <a:ext cx="1126066" cy="332192"/>
          </a:xfrm>
          <a:prstGeom prst="round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5</a:t>
            </a:r>
            <a:r>
              <a:rPr lang="ko-KR" altLang="en-US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월</a:t>
            </a:r>
            <a:endParaRPr lang="ko-KR" altLang="en-US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1" name="모서리가 둥근 직사각형 80"/>
          <p:cNvSpPr/>
          <p:nvPr/>
        </p:nvSpPr>
        <p:spPr>
          <a:xfrm>
            <a:off x="8826347" y="1108482"/>
            <a:ext cx="1228145" cy="348754"/>
          </a:xfrm>
          <a:prstGeom prst="roundRect">
            <a:avLst/>
          </a:prstGeom>
          <a:solidFill>
            <a:srgbClr val="FEFBE5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rgbClr val="FF99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검색하기</a:t>
            </a:r>
            <a:endParaRPr lang="ko-KR" altLang="en-US" sz="1600" dirty="0">
              <a:solidFill>
                <a:srgbClr val="FF9933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85" name="Picture 2" descr="파일:200px-Tom_Nook_NH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8474" y="361527"/>
            <a:ext cx="746581" cy="1224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6" name="타원 85"/>
          <p:cNvSpPr/>
          <p:nvPr/>
        </p:nvSpPr>
        <p:spPr>
          <a:xfrm>
            <a:off x="1584551" y="1816587"/>
            <a:ext cx="784225" cy="70973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9" name="Picture 4" descr="파일:동물의 숲 청띠제비나비 아이콘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1864" y="1883586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2" name="모서리가 둥근 직사각형 81"/>
          <p:cNvSpPr/>
          <p:nvPr/>
        </p:nvSpPr>
        <p:spPr>
          <a:xfrm>
            <a:off x="3874853" y="1705469"/>
            <a:ext cx="2252133" cy="940020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500" dirty="0" smtClean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청띠제비나비</a:t>
            </a:r>
            <a:endParaRPr lang="en-US" altLang="ko-KR" sz="1500" dirty="0" smtClean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r"/>
            <a:r>
              <a:rPr lang="en-US" altLang="ko-KR" sz="1200" dirty="0" smtClean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300</a:t>
            </a:r>
            <a:r>
              <a:rPr lang="ko-KR" altLang="en-US" sz="1200" dirty="0" smtClean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벨         공중</a:t>
            </a:r>
            <a:endParaRPr lang="en-US" altLang="ko-KR" sz="1200" dirty="0" smtClean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r"/>
            <a:r>
              <a:rPr lang="en-US" altLang="ko-KR" sz="1200" dirty="0" smtClean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4~19</a:t>
            </a:r>
            <a:r>
              <a:rPr lang="ko-KR" altLang="en-US" sz="1200" dirty="0" smtClean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</a:t>
            </a:r>
            <a:endParaRPr lang="en-US" altLang="ko-KR" sz="1200" dirty="0" smtClean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r"/>
            <a:endParaRPr lang="ko-KR" altLang="en-US" sz="12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3" name="모서리가 둥근 직사각형 82"/>
          <p:cNvSpPr/>
          <p:nvPr/>
        </p:nvSpPr>
        <p:spPr>
          <a:xfrm>
            <a:off x="6270668" y="1727954"/>
            <a:ext cx="2252133" cy="940020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500" dirty="0" smtClean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청띠제비나비</a:t>
            </a:r>
            <a:endParaRPr lang="en-US" altLang="ko-KR" sz="1500" dirty="0" smtClean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r"/>
            <a:r>
              <a:rPr lang="en-US" altLang="ko-KR" sz="1200" dirty="0" smtClean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300</a:t>
            </a:r>
            <a:r>
              <a:rPr lang="ko-KR" altLang="en-US" sz="1200" dirty="0" smtClean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벨         공중</a:t>
            </a:r>
            <a:endParaRPr lang="en-US" altLang="ko-KR" sz="1200" dirty="0" smtClean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r"/>
            <a:r>
              <a:rPr lang="en-US" altLang="ko-KR" sz="1200" dirty="0" smtClean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4~19</a:t>
            </a:r>
            <a:r>
              <a:rPr lang="ko-KR" altLang="en-US" sz="1200" dirty="0" smtClean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</a:t>
            </a:r>
            <a:endParaRPr lang="en-US" altLang="ko-KR" sz="1200" dirty="0" smtClean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r"/>
            <a:endParaRPr lang="ko-KR" altLang="en-US" sz="12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4" name="모서리가 둥근 직사각형 83"/>
          <p:cNvSpPr/>
          <p:nvPr/>
        </p:nvSpPr>
        <p:spPr>
          <a:xfrm>
            <a:off x="8657880" y="1720766"/>
            <a:ext cx="2252133" cy="940020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500" dirty="0" smtClean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청띠제비나비</a:t>
            </a:r>
            <a:endParaRPr lang="en-US" altLang="ko-KR" sz="1500" dirty="0" smtClean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r"/>
            <a:r>
              <a:rPr lang="en-US" altLang="ko-KR" sz="1200" dirty="0" smtClean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300</a:t>
            </a:r>
            <a:r>
              <a:rPr lang="ko-KR" altLang="en-US" sz="1200" dirty="0" smtClean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벨         공중</a:t>
            </a:r>
            <a:endParaRPr lang="en-US" altLang="ko-KR" sz="1200" dirty="0" smtClean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r"/>
            <a:r>
              <a:rPr lang="en-US" altLang="ko-KR" sz="1200" dirty="0" smtClean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4~19</a:t>
            </a:r>
            <a:r>
              <a:rPr lang="ko-KR" altLang="en-US" sz="1200" dirty="0" smtClean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</a:t>
            </a:r>
            <a:endParaRPr lang="en-US" altLang="ko-KR" sz="1200" dirty="0" smtClean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r"/>
            <a:endParaRPr lang="ko-KR" altLang="en-US" sz="12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7" name="타원 86"/>
          <p:cNvSpPr/>
          <p:nvPr/>
        </p:nvSpPr>
        <p:spPr>
          <a:xfrm>
            <a:off x="4026373" y="1810719"/>
            <a:ext cx="784225" cy="70973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8" name="Picture 4" descr="파일:동물의 숲 청띠제비나비 아이콘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3686" y="1877718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0" name="타원 89"/>
          <p:cNvSpPr/>
          <p:nvPr/>
        </p:nvSpPr>
        <p:spPr>
          <a:xfrm>
            <a:off x="6453843" y="1808304"/>
            <a:ext cx="784225" cy="70973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1" name="Picture 4" descr="파일:동물의 숲 청띠제비나비 아이콘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1156" y="1875303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타원 91"/>
          <p:cNvSpPr/>
          <p:nvPr/>
        </p:nvSpPr>
        <p:spPr>
          <a:xfrm>
            <a:off x="8776016" y="1808304"/>
            <a:ext cx="784225" cy="70973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3" name="Picture 4" descr="파일:동물의 숲 청띠제비나비 아이콘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3329" y="1875303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" name="모서리가 둥근 직사각형 101"/>
          <p:cNvSpPr/>
          <p:nvPr/>
        </p:nvSpPr>
        <p:spPr>
          <a:xfrm>
            <a:off x="1483348" y="2810636"/>
            <a:ext cx="2252133" cy="940020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500" dirty="0" smtClean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청띠제비나비</a:t>
            </a:r>
            <a:endParaRPr lang="en-US" altLang="ko-KR" sz="1500" dirty="0" smtClean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r"/>
            <a:r>
              <a:rPr lang="en-US" altLang="ko-KR" sz="1200" dirty="0" smtClean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300</a:t>
            </a:r>
            <a:r>
              <a:rPr lang="ko-KR" altLang="en-US" sz="1200" dirty="0" smtClean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벨         공중</a:t>
            </a:r>
            <a:endParaRPr lang="en-US" altLang="ko-KR" sz="1200" dirty="0" smtClean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r"/>
            <a:r>
              <a:rPr lang="en-US" altLang="ko-KR" sz="1200" dirty="0" smtClean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4~19</a:t>
            </a:r>
            <a:r>
              <a:rPr lang="ko-KR" altLang="en-US" sz="1200" dirty="0" smtClean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</a:t>
            </a:r>
            <a:endParaRPr lang="en-US" altLang="ko-KR" sz="1200" dirty="0" smtClean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r"/>
            <a:endParaRPr lang="ko-KR" altLang="en-US" sz="12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3" name="타원 102"/>
          <p:cNvSpPr/>
          <p:nvPr/>
        </p:nvSpPr>
        <p:spPr>
          <a:xfrm>
            <a:off x="1588861" y="2927181"/>
            <a:ext cx="784225" cy="70973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4" name="Picture 4" descr="파일:동물의 숲 청띠제비나비 아이콘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174" y="2994180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모서리가 둥근 직사각형 104"/>
          <p:cNvSpPr/>
          <p:nvPr/>
        </p:nvSpPr>
        <p:spPr>
          <a:xfrm>
            <a:off x="3879163" y="2816063"/>
            <a:ext cx="2252133" cy="940020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500" dirty="0" smtClean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청띠제비나비</a:t>
            </a:r>
            <a:endParaRPr lang="en-US" altLang="ko-KR" sz="1500" dirty="0" smtClean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r"/>
            <a:r>
              <a:rPr lang="en-US" altLang="ko-KR" sz="1200" dirty="0" smtClean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300</a:t>
            </a:r>
            <a:r>
              <a:rPr lang="ko-KR" altLang="en-US" sz="1200" dirty="0" smtClean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벨         공중</a:t>
            </a:r>
            <a:endParaRPr lang="en-US" altLang="ko-KR" sz="1200" dirty="0" smtClean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r"/>
            <a:r>
              <a:rPr lang="en-US" altLang="ko-KR" sz="1200" dirty="0" smtClean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4~19</a:t>
            </a:r>
            <a:r>
              <a:rPr lang="ko-KR" altLang="en-US" sz="1200" dirty="0" smtClean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</a:t>
            </a:r>
            <a:endParaRPr lang="en-US" altLang="ko-KR" sz="1200" dirty="0" smtClean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r"/>
            <a:endParaRPr lang="ko-KR" altLang="en-US" sz="12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6" name="모서리가 둥근 직사각형 105"/>
          <p:cNvSpPr/>
          <p:nvPr/>
        </p:nvSpPr>
        <p:spPr>
          <a:xfrm>
            <a:off x="6274978" y="2838548"/>
            <a:ext cx="2252133" cy="940020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500" dirty="0" smtClean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청띠제비나비</a:t>
            </a:r>
            <a:endParaRPr lang="en-US" altLang="ko-KR" sz="1500" dirty="0" smtClean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r"/>
            <a:r>
              <a:rPr lang="en-US" altLang="ko-KR" sz="1200" dirty="0" smtClean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300</a:t>
            </a:r>
            <a:r>
              <a:rPr lang="ko-KR" altLang="en-US" sz="1200" dirty="0" smtClean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벨         공중</a:t>
            </a:r>
            <a:endParaRPr lang="en-US" altLang="ko-KR" sz="1200" dirty="0" smtClean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r"/>
            <a:r>
              <a:rPr lang="en-US" altLang="ko-KR" sz="1200" dirty="0" smtClean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4~19</a:t>
            </a:r>
            <a:r>
              <a:rPr lang="ko-KR" altLang="en-US" sz="1200" dirty="0" smtClean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</a:t>
            </a:r>
            <a:endParaRPr lang="en-US" altLang="ko-KR" sz="1200" dirty="0" smtClean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r"/>
            <a:endParaRPr lang="ko-KR" altLang="en-US" sz="12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7" name="모서리가 둥근 직사각형 106"/>
          <p:cNvSpPr/>
          <p:nvPr/>
        </p:nvSpPr>
        <p:spPr>
          <a:xfrm>
            <a:off x="8662190" y="2831360"/>
            <a:ext cx="2252133" cy="940020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500" dirty="0" smtClean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청띠제비나비</a:t>
            </a:r>
            <a:endParaRPr lang="en-US" altLang="ko-KR" sz="1500" dirty="0" smtClean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r"/>
            <a:r>
              <a:rPr lang="en-US" altLang="ko-KR" sz="1200" dirty="0" smtClean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300</a:t>
            </a:r>
            <a:r>
              <a:rPr lang="ko-KR" altLang="en-US" sz="1200" dirty="0" smtClean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벨         공중</a:t>
            </a:r>
            <a:endParaRPr lang="en-US" altLang="ko-KR" sz="1200" dirty="0" smtClean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r"/>
            <a:r>
              <a:rPr lang="en-US" altLang="ko-KR" sz="1200" dirty="0" smtClean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4~19</a:t>
            </a:r>
            <a:r>
              <a:rPr lang="ko-KR" altLang="en-US" sz="1200" dirty="0" smtClean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</a:t>
            </a:r>
            <a:endParaRPr lang="en-US" altLang="ko-KR" sz="1200" dirty="0" smtClean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r"/>
            <a:endParaRPr lang="ko-KR" altLang="en-US" sz="12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8" name="타원 107"/>
          <p:cNvSpPr/>
          <p:nvPr/>
        </p:nvSpPr>
        <p:spPr>
          <a:xfrm>
            <a:off x="4030683" y="2921313"/>
            <a:ext cx="784225" cy="70973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9" name="Picture 4" descr="파일:동물의 숲 청띠제비나비 아이콘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7996" y="2988312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0" name="타원 109"/>
          <p:cNvSpPr/>
          <p:nvPr/>
        </p:nvSpPr>
        <p:spPr>
          <a:xfrm>
            <a:off x="6458153" y="2918898"/>
            <a:ext cx="784225" cy="70973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1" name="Picture 4" descr="파일:동물의 숲 청띠제비나비 아이콘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5466" y="2985897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2" name="타원 111"/>
          <p:cNvSpPr/>
          <p:nvPr/>
        </p:nvSpPr>
        <p:spPr>
          <a:xfrm>
            <a:off x="8780326" y="2918898"/>
            <a:ext cx="784225" cy="70973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3" name="Picture 4" descr="파일:동물의 숲 청띠제비나비 아이콘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7639" y="2985897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4" name="모서리가 둥근 직사각형 113"/>
          <p:cNvSpPr/>
          <p:nvPr/>
        </p:nvSpPr>
        <p:spPr>
          <a:xfrm>
            <a:off x="1479038" y="3916965"/>
            <a:ext cx="2252133" cy="940020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500" dirty="0" smtClean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청띠제비나비</a:t>
            </a:r>
            <a:endParaRPr lang="en-US" altLang="ko-KR" sz="1500" dirty="0" smtClean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r"/>
            <a:r>
              <a:rPr lang="en-US" altLang="ko-KR" sz="1200" dirty="0" smtClean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300</a:t>
            </a:r>
            <a:r>
              <a:rPr lang="ko-KR" altLang="en-US" sz="1200" dirty="0" smtClean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벨         공중</a:t>
            </a:r>
            <a:endParaRPr lang="en-US" altLang="ko-KR" sz="1200" dirty="0" smtClean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r"/>
            <a:r>
              <a:rPr lang="en-US" altLang="ko-KR" sz="1200" dirty="0" smtClean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4~19</a:t>
            </a:r>
            <a:r>
              <a:rPr lang="ko-KR" altLang="en-US" sz="1200" dirty="0" smtClean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</a:t>
            </a:r>
            <a:endParaRPr lang="en-US" altLang="ko-KR" sz="1200" dirty="0" smtClean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r"/>
            <a:endParaRPr lang="ko-KR" altLang="en-US" sz="12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15" name="타원 114"/>
          <p:cNvSpPr/>
          <p:nvPr/>
        </p:nvSpPr>
        <p:spPr>
          <a:xfrm>
            <a:off x="1584551" y="4033510"/>
            <a:ext cx="784225" cy="70973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6" name="Picture 4" descr="파일:동물의 숲 청띠제비나비 아이콘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1864" y="4100509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7" name="모서리가 둥근 직사각형 116"/>
          <p:cNvSpPr/>
          <p:nvPr/>
        </p:nvSpPr>
        <p:spPr>
          <a:xfrm>
            <a:off x="3874853" y="3922392"/>
            <a:ext cx="2252133" cy="940020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500" dirty="0" smtClean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청띠제비나비</a:t>
            </a:r>
            <a:endParaRPr lang="en-US" altLang="ko-KR" sz="1500" dirty="0" smtClean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r"/>
            <a:r>
              <a:rPr lang="en-US" altLang="ko-KR" sz="1200" dirty="0" smtClean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300</a:t>
            </a:r>
            <a:r>
              <a:rPr lang="ko-KR" altLang="en-US" sz="1200" dirty="0" smtClean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벨         공중</a:t>
            </a:r>
            <a:endParaRPr lang="en-US" altLang="ko-KR" sz="1200" dirty="0" smtClean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r"/>
            <a:r>
              <a:rPr lang="en-US" altLang="ko-KR" sz="1200" dirty="0" smtClean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4~19</a:t>
            </a:r>
            <a:r>
              <a:rPr lang="ko-KR" altLang="en-US" sz="1200" dirty="0" smtClean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</a:t>
            </a:r>
            <a:endParaRPr lang="en-US" altLang="ko-KR" sz="1200" dirty="0" smtClean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r"/>
            <a:endParaRPr lang="ko-KR" altLang="en-US" sz="12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18" name="모서리가 둥근 직사각형 117"/>
          <p:cNvSpPr/>
          <p:nvPr/>
        </p:nvSpPr>
        <p:spPr>
          <a:xfrm>
            <a:off x="6270668" y="3944877"/>
            <a:ext cx="2252133" cy="940020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500" dirty="0" smtClean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청띠제비나비</a:t>
            </a:r>
            <a:endParaRPr lang="en-US" altLang="ko-KR" sz="1500" dirty="0" smtClean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r"/>
            <a:r>
              <a:rPr lang="en-US" altLang="ko-KR" sz="1200" dirty="0" smtClean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300</a:t>
            </a:r>
            <a:r>
              <a:rPr lang="ko-KR" altLang="en-US" sz="1200" dirty="0" smtClean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벨         공중</a:t>
            </a:r>
            <a:endParaRPr lang="en-US" altLang="ko-KR" sz="1200" dirty="0" smtClean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r"/>
            <a:r>
              <a:rPr lang="en-US" altLang="ko-KR" sz="1200" dirty="0" smtClean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4~19</a:t>
            </a:r>
            <a:r>
              <a:rPr lang="ko-KR" altLang="en-US" sz="1200" dirty="0" smtClean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</a:t>
            </a:r>
            <a:endParaRPr lang="en-US" altLang="ko-KR" sz="1200" dirty="0" smtClean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r"/>
            <a:endParaRPr lang="ko-KR" altLang="en-US" sz="12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19" name="모서리가 둥근 직사각형 118"/>
          <p:cNvSpPr/>
          <p:nvPr/>
        </p:nvSpPr>
        <p:spPr>
          <a:xfrm>
            <a:off x="8657880" y="3937689"/>
            <a:ext cx="2252133" cy="940020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500" dirty="0" smtClean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청띠제비나비</a:t>
            </a:r>
            <a:endParaRPr lang="en-US" altLang="ko-KR" sz="1500" dirty="0" smtClean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r"/>
            <a:r>
              <a:rPr lang="en-US" altLang="ko-KR" sz="1200" dirty="0" smtClean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300</a:t>
            </a:r>
            <a:r>
              <a:rPr lang="ko-KR" altLang="en-US" sz="1200" dirty="0" smtClean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벨         공중</a:t>
            </a:r>
            <a:endParaRPr lang="en-US" altLang="ko-KR" sz="1200" dirty="0" smtClean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r"/>
            <a:r>
              <a:rPr lang="en-US" altLang="ko-KR" sz="1200" dirty="0" smtClean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4~19</a:t>
            </a:r>
            <a:r>
              <a:rPr lang="ko-KR" altLang="en-US" sz="1200" dirty="0" smtClean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</a:t>
            </a:r>
            <a:endParaRPr lang="en-US" altLang="ko-KR" sz="1200" dirty="0" smtClean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r"/>
            <a:endParaRPr lang="ko-KR" altLang="en-US" sz="12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0" name="타원 119"/>
          <p:cNvSpPr/>
          <p:nvPr/>
        </p:nvSpPr>
        <p:spPr>
          <a:xfrm>
            <a:off x="4026373" y="4027642"/>
            <a:ext cx="784225" cy="70973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1" name="Picture 4" descr="파일:동물의 숲 청띠제비나비 아이콘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3686" y="4094641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2" name="타원 121"/>
          <p:cNvSpPr/>
          <p:nvPr/>
        </p:nvSpPr>
        <p:spPr>
          <a:xfrm>
            <a:off x="6453843" y="4025227"/>
            <a:ext cx="784225" cy="70973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3" name="Picture 4" descr="파일:동물의 숲 청띠제비나비 아이콘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1156" y="4092226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4" name="타원 123"/>
          <p:cNvSpPr/>
          <p:nvPr/>
        </p:nvSpPr>
        <p:spPr>
          <a:xfrm>
            <a:off x="8776016" y="4025227"/>
            <a:ext cx="784225" cy="70973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5" name="Picture 4" descr="파일:동물의 숲 청띠제비나비 아이콘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3329" y="4092226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6" name="모서리가 둥근 직사각형 125"/>
          <p:cNvSpPr/>
          <p:nvPr/>
        </p:nvSpPr>
        <p:spPr>
          <a:xfrm>
            <a:off x="1492926" y="5009141"/>
            <a:ext cx="2252133" cy="940020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500" dirty="0" smtClean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청띠제비나비</a:t>
            </a:r>
            <a:endParaRPr lang="en-US" altLang="ko-KR" sz="1500" dirty="0" smtClean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r"/>
            <a:r>
              <a:rPr lang="en-US" altLang="ko-KR" sz="1200" dirty="0" smtClean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300</a:t>
            </a:r>
            <a:r>
              <a:rPr lang="ko-KR" altLang="en-US" sz="1200" dirty="0" smtClean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벨         공중</a:t>
            </a:r>
            <a:endParaRPr lang="en-US" altLang="ko-KR" sz="1200" dirty="0" smtClean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r"/>
            <a:r>
              <a:rPr lang="en-US" altLang="ko-KR" sz="1200" dirty="0" smtClean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4~19</a:t>
            </a:r>
            <a:r>
              <a:rPr lang="ko-KR" altLang="en-US" sz="1200" dirty="0" smtClean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</a:t>
            </a:r>
            <a:endParaRPr lang="en-US" altLang="ko-KR" sz="1200" dirty="0" smtClean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r"/>
            <a:endParaRPr lang="ko-KR" altLang="en-US" sz="12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7" name="타원 126"/>
          <p:cNvSpPr/>
          <p:nvPr/>
        </p:nvSpPr>
        <p:spPr>
          <a:xfrm>
            <a:off x="1598439" y="5125686"/>
            <a:ext cx="784225" cy="70973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8" name="Picture 4" descr="파일:동물의 숲 청띠제비나비 아이콘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752" y="5192685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9" name="모서리가 둥근 직사각형 128"/>
          <p:cNvSpPr/>
          <p:nvPr/>
        </p:nvSpPr>
        <p:spPr>
          <a:xfrm>
            <a:off x="3888741" y="5014568"/>
            <a:ext cx="2252133" cy="940020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500" dirty="0" smtClean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청띠제비나비</a:t>
            </a:r>
            <a:endParaRPr lang="en-US" altLang="ko-KR" sz="1500" dirty="0" smtClean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r"/>
            <a:r>
              <a:rPr lang="en-US" altLang="ko-KR" sz="1200" dirty="0" smtClean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300</a:t>
            </a:r>
            <a:r>
              <a:rPr lang="ko-KR" altLang="en-US" sz="1200" dirty="0" smtClean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벨         공중</a:t>
            </a:r>
            <a:endParaRPr lang="en-US" altLang="ko-KR" sz="1200" dirty="0" smtClean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r"/>
            <a:r>
              <a:rPr lang="en-US" altLang="ko-KR" sz="1200" dirty="0" smtClean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4~19</a:t>
            </a:r>
            <a:r>
              <a:rPr lang="ko-KR" altLang="en-US" sz="1200" dirty="0" smtClean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</a:t>
            </a:r>
            <a:endParaRPr lang="en-US" altLang="ko-KR" sz="1200" dirty="0" smtClean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r"/>
            <a:endParaRPr lang="ko-KR" altLang="en-US" sz="12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30" name="모서리가 둥근 직사각형 129"/>
          <p:cNvSpPr/>
          <p:nvPr/>
        </p:nvSpPr>
        <p:spPr>
          <a:xfrm>
            <a:off x="6284556" y="5037053"/>
            <a:ext cx="2252133" cy="940020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500" dirty="0" smtClean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청띠제비나비</a:t>
            </a:r>
            <a:endParaRPr lang="en-US" altLang="ko-KR" sz="1500" dirty="0" smtClean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r"/>
            <a:r>
              <a:rPr lang="en-US" altLang="ko-KR" sz="1200" dirty="0" smtClean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300</a:t>
            </a:r>
            <a:r>
              <a:rPr lang="ko-KR" altLang="en-US" sz="1200" dirty="0" smtClean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벨         공중</a:t>
            </a:r>
            <a:endParaRPr lang="en-US" altLang="ko-KR" sz="1200" dirty="0" smtClean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r"/>
            <a:r>
              <a:rPr lang="en-US" altLang="ko-KR" sz="1200" dirty="0" smtClean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4~19</a:t>
            </a:r>
            <a:r>
              <a:rPr lang="ko-KR" altLang="en-US" sz="1200" dirty="0" smtClean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</a:t>
            </a:r>
            <a:endParaRPr lang="en-US" altLang="ko-KR" sz="1200" dirty="0" smtClean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r"/>
            <a:endParaRPr lang="ko-KR" altLang="en-US" sz="12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31" name="모서리가 둥근 직사각형 130"/>
          <p:cNvSpPr/>
          <p:nvPr/>
        </p:nvSpPr>
        <p:spPr>
          <a:xfrm>
            <a:off x="8671768" y="5029865"/>
            <a:ext cx="2252133" cy="940020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500" dirty="0" smtClean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청띠제비나비</a:t>
            </a:r>
            <a:endParaRPr lang="en-US" altLang="ko-KR" sz="1500" dirty="0" smtClean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r"/>
            <a:r>
              <a:rPr lang="en-US" altLang="ko-KR" sz="1200" dirty="0" smtClean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300</a:t>
            </a:r>
            <a:r>
              <a:rPr lang="ko-KR" altLang="en-US" sz="1200" dirty="0" smtClean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벨         공중</a:t>
            </a:r>
            <a:endParaRPr lang="en-US" altLang="ko-KR" sz="1200" dirty="0" smtClean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r"/>
            <a:r>
              <a:rPr lang="en-US" altLang="ko-KR" sz="1200" dirty="0" smtClean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4~19</a:t>
            </a:r>
            <a:r>
              <a:rPr lang="ko-KR" altLang="en-US" sz="1200" dirty="0" smtClean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</a:t>
            </a:r>
            <a:endParaRPr lang="en-US" altLang="ko-KR" sz="1200" dirty="0" smtClean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r"/>
            <a:endParaRPr lang="ko-KR" altLang="en-US" sz="12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32" name="타원 131"/>
          <p:cNvSpPr/>
          <p:nvPr/>
        </p:nvSpPr>
        <p:spPr>
          <a:xfrm>
            <a:off x="4040261" y="5119818"/>
            <a:ext cx="784225" cy="70973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3" name="Picture 4" descr="파일:동물의 숲 청띠제비나비 아이콘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7574" y="5186817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4" name="타원 133"/>
          <p:cNvSpPr/>
          <p:nvPr/>
        </p:nvSpPr>
        <p:spPr>
          <a:xfrm>
            <a:off x="6467731" y="5117403"/>
            <a:ext cx="784225" cy="70973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5" name="Picture 4" descr="파일:동물의 숲 청띠제비나비 아이콘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5044" y="5184402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6" name="타원 135"/>
          <p:cNvSpPr/>
          <p:nvPr/>
        </p:nvSpPr>
        <p:spPr>
          <a:xfrm>
            <a:off x="8789904" y="5117403"/>
            <a:ext cx="784225" cy="70973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7" name="Picture 4" descr="파일:동물의 숲 청띠제비나비 아이콘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7217" y="5184402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4692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3EB02A12-4D14-4DC9-9D5E-E8E3A97BD1DF}"/>
              </a:ext>
            </a:extLst>
          </p:cNvPr>
          <p:cNvSpPr/>
          <p:nvPr/>
        </p:nvSpPr>
        <p:spPr>
          <a:xfrm>
            <a:off x="666751" y="763121"/>
            <a:ext cx="2045074" cy="5331759"/>
          </a:xfrm>
          <a:prstGeom prst="roundRect">
            <a:avLst>
              <a:gd name="adj" fmla="val 7305"/>
            </a:avLst>
          </a:prstGeom>
          <a:solidFill>
            <a:schemeClr val="accent6"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CAE5FEFC-98E8-4F6C-B9DF-C7B15B78B720}"/>
              </a:ext>
            </a:extLst>
          </p:cNvPr>
          <p:cNvSpPr/>
          <p:nvPr/>
        </p:nvSpPr>
        <p:spPr>
          <a:xfrm>
            <a:off x="2711825" y="763121"/>
            <a:ext cx="8518150" cy="5331757"/>
          </a:xfrm>
          <a:prstGeom prst="roundRect">
            <a:avLst>
              <a:gd name="adj" fmla="val 2546"/>
            </a:avLst>
          </a:prstGeom>
          <a:solidFill>
            <a:schemeClr val="accent6"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5E1433EA-A921-4388-8185-710C655851E1}"/>
              </a:ext>
            </a:extLst>
          </p:cNvPr>
          <p:cNvSpPr/>
          <p:nvPr/>
        </p:nvSpPr>
        <p:spPr>
          <a:xfrm>
            <a:off x="10958514" y="1419225"/>
            <a:ext cx="885824" cy="456078"/>
          </a:xfrm>
          <a:prstGeom prst="roundRect">
            <a:avLst>
              <a:gd name="adj" fmla="val 23431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9D73AF2D-6332-4BAB-BF3D-5A693AB0B9D5}"/>
              </a:ext>
            </a:extLst>
          </p:cNvPr>
          <p:cNvSpPr/>
          <p:nvPr/>
        </p:nvSpPr>
        <p:spPr>
          <a:xfrm>
            <a:off x="2809875" y="929247"/>
            <a:ext cx="8148639" cy="4999503"/>
          </a:xfrm>
          <a:prstGeom prst="roundRect">
            <a:avLst>
              <a:gd name="adj" fmla="val 2546"/>
            </a:avLst>
          </a:prstGeom>
          <a:solidFill>
            <a:schemeClr val="bg2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F131775-D4A9-4F21-A098-D1BF66624FF5}"/>
              </a:ext>
            </a:extLst>
          </p:cNvPr>
          <p:cNvSpPr/>
          <p:nvPr/>
        </p:nvSpPr>
        <p:spPr>
          <a:xfrm>
            <a:off x="10958514" y="1940857"/>
            <a:ext cx="885824" cy="456078"/>
          </a:xfrm>
          <a:prstGeom prst="roundRect">
            <a:avLst>
              <a:gd name="adj" fmla="val 23431"/>
            </a:avLst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정보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39728E0B-2B8D-4CC4-A40A-72401844F6A0}"/>
              </a:ext>
            </a:extLst>
          </p:cNvPr>
          <p:cNvSpPr/>
          <p:nvPr/>
        </p:nvSpPr>
        <p:spPr>
          <a:xfrm>
            <a:off x="10968040" y="2462489"/>
            <a:ext cx="885824" cy="456078"/>
          </a:xfrm>
          <a:prstGeom prst="roundRect">
            <a:avLst>
              <a:gd name="adj" fmla="val 23431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게시판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8AD4B344-1376-49A5-A6DA-4F6471C5F362}"/>
              </a:ext>
            </a:extLst>
          </p:cNvPr>
          <p:cNvSpPr/>
          <p:nvPr/>
        </p:nvSpPr>
        <p:spPr>
          <a:xfrm>
            <a:off x="838200" y="929246"/>
            <a:ext cx="1781175" cy="4999503"/>
          </a:xfrm>
          <a:prstGeom prst="roundRect">
            <a:avLst>
              <a:gd name="adj" fmla="val 8646"/>
            </a:avLst>
          </a:prstGeom>
          <a:solidFill>
            <a:schemeClr val="bg2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9918FD94-A4BF-401D-916B-3441D107F899}"/>
              </a:ext>
            </a:extLst>
          </p:cNvPr>
          <p:cNvGrpSpPr/>
          <p:nvPr/>
        </p:nvGrpSpPr>
        <p:grpSpPr>
          <a:xfrm>
            <a:off x="9733147" y="290058"/>
            <a:ext cx="1021699" cy="639187"/>
            <a:chOff x="7531751" y="985502"/>
            <a:chExt cx="1465019" cy="903365"/>
          </a:xfrm>
        </p:grpSpPr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FDC7FFCE-52B2-4D28-9B11-A2F6A77C3BB0}"/>
                </a:ext>
              </a:extLst>
            </p:cNvPr>
            <p:cNvSpPr/>
            <p:nvPr/>
          </p:nvSpPr>
          <p:spPr>
            <a:xfrm>
              <a:off x="7531751" y="985502"/>
              <a:ext cx="1465019" cy="903365"/>
            </a:xfrm>
            <a:prstGeom prst="roundRect">
              <a:avLst>
                <a:gd name="adj" fmla="val 23431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D834788B-C05D-4C63-8ED3-937B31DD36CA}"/>
                </a:ext>
              </a:extLst>
            </p:cNvPr>
            <p:cNvGrpSpPr/>
            <p:nvPr/>
          </p:nvGrpSpPr>
          <p:grpSpPr>
            <a:xfrm>
              <a:off x="7917223" y="1380927"/>
              <a:ext cx="731684" cy="112516"/>
              <a:chOff x="9331161" y="523094"/>
              <a:chExt cx="731684" cy="112516"/>
            </a:xfrm>
          </p:grpSpPr>
          <p:grpSp>
            <p:nvGrpSpPr>
              <p:cNvPr id="23" name="그룹 22">
                <a:extLst>
                  <a:ext uri="{FF2B5EF4-FFF2-40B4-BE49-F238E27FC236}">
                    <a16:creationId xmlns:a16="http://schemas.microsoft.com/office/drawing/2014/main" id="{B2AE08D3-841C-40A0-832A-58B1FB852EA0}"/>
                  </a:ext>
                </a:extLst>
              </p:cNvPr>
              <p:cNvGrpSpPr/>
              <p:nvPr/>
            </p:nvGrpSpPr>
            <p:grpSpPr>
              <a:xfrm>
                <a:off x="9910117" y="523094"/>
                <a:ext cx="152728" cy="112516"/>
                <a:chOff x="9614371" y="436125"/>
                <a:chExt cx="152728" cy="112516"/>
              </a:xfrm>
            </p:grpSpPr>
            <p:sp>
              <p:nvSpPr>
                <p:cNvPr id="19" name="이등변 삼각형 18">
                  <a:extLst>
                    <a:ext uri="{FF2B5EF4-FFF2-40B4-BE49-F238E27FC236}">
                      <a16:creationId xmlns:a16="http://schemas.microsoft.com/office/drawing/2014/main" id="{52AB7624-46BF-4CA6-8A71-E8E700115BA1}"/>
                    </a:ext>
                  </a:extLst>
                </p:cNvPr>
                <p:cNvSpPr/>
                <p:nvPr/>
              </p:nvSpPr>
              <p:spPr>
                <a:xfrm rot="5400000">
                  <a:off x="9596295" y="454201"/>
                  <a:ext cx="112515" cy="76364"/>
                </a:xfrm>
                <a:prstGeom prst="triangl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0" name="이등변 삼각형 19">
                  <a:extLst>
                    <a:ext uri="{FF2B5EF4-FFF2-40B4-BE49-F238E27FC236}">
                      <a16:creationId xmlns:a16="http://schemas.microsoft.com/office/drawing/2014/main" id="{F8B6DFB8-7E29-4D1F-A23B-1FC08D1D0A91}"/>
                    </a:ext>
                  </a:extLst>
                </p:cNvPr>
                <p:cNvSpPr/>
                <p:nvPr/>
              </p:nvSpPr>
              <p:spPr>
                <a:xfrm rot="5400000">
                  <a:off x="9672659" y="454202"/>
                  <a:ext cx="112515" cy="76364"/>
                </a:xfrm>
                <a:prstGeom prst="triangl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DAD7C853-AE18-47FD-998B-5040C11086BB}"/>
                  </a:ext>
                </a:extLst>
              </p:cNvPr>
              <p:cNvGrpSpPr/>
              <p:nvPr/>
            </p:nvGrpSpPr>
            <p:grpSpPr>
              <a:xfrm>
                <a:off x="9331161" y="523094"/>
                <a:ext cx="156374" cy="112516"/>
                <a:chOff x="9220200" y="436125"/>
                <a:chExt cx="156374" cy="112516"/>
              </a:xfrm>
            </p:grpSpPr>
            <p:sp>
              <p:nvSpPr>
                <p:cNvPr id="21" name="이등변 삼각형 20">
                  <a:extLst>
                    <a:ext uri="{FF2B5EF4-FFF2-40B4-BE49-F238E27FC236}">
                      <a16:creationId xmlns:a16="http://schemas.microsoft.com/office/drawing/2014/main" id="{05BCAF30-541E-4559-AAEB-69C372874745}"/>
                    </a:ext>
                  </a:extLst>
                </p:cNvPr>
                <p:cNvSpPr/>
                <p:nvPr/>
              </p:nvSpPr>
              <p:spPr>
                <a:xfrm rot="5400000" flipV="1">
                  <a:off x="9203947" y="452378"/>
                  <a:ext cx="112515" cy="80010"/>
                </a:xfrm>
                <a:prstGeom prst="triangl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2" name="이등변 삼각형 21">
                  <a:extLst>
                    <a:ext uri="{FF2B5EF4-FFF2-40B4-BE49-F238E27FC236}">
                      <a16:creationId xmlns:a16="http://schemas.microsoft.com/office/drawing/2014/main" id="{534667A7-5095-4311-9320-C67743D06EC8}"/>
                    </a:ext>
                  </a:extLst>
                </p:cNvPr>
                <p:cNvSpPr/>
                <p:nvPr/>
              </p:nvSpPr>
              <p:spPr>
                <a:xfrm rot="5400000" flipV="1">
                  <a:off x="9280311" y="452379"/>
                  <a:ext cx="112515" cy="80010"/>
                </a:xfrm>
                <a:prstGeom prst="triangl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32" name="그룹 31">
                <a:extLst>
                  <a:ext uri="{FF2B5EF4-FFF2-40B4-BE49-F238E27FC236}">
                    <a16:creationId xmlns:a16="http://schemas.microsoft.com/office/drawing/2014/main" id="{535B64F6-1EFE-44A5-90EB-5CDF2C0ACBF2}"/>
                  </a:ext>
                </a:extLst>
              </p:cNvPr>
              <p:cNvGrpSpPr/>
              <p:nvPr/>
            </p:nvGrpSpPr>
            <p:grpSpPr>
              <a:xfrm>
                <a:off x="9678199" y="523094"/>
                <a:ext cx="38100" cy="112516"/>
                <a:chOff x="9538499" y="436125"/>
                <a:chExt cx="38100" cy="112516"/>
              </a:xfrm>
            </p:grpSpPr>
            <p:cxnSp>
              <p:nvCxnSpPr>
                <p:cNvPr id="28" name="직선 연결선 27">
                  <a:extLst>
                    <a:ext uri="{FF2B5EF4-FFF2-40B4-BE49-F238E27FC236}">
                      <a16:creationId xmlns:a16="http://schemas.microsoft.com/office/drawing/2014/main" id="{B1AC8165-12F4-4A5D-976F-C73F422D9A7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538499" y="436125"/>
                  <a:ext cx="0" cy="112516"/>
                </a:xfrm>
                <a:prstGeom prst="line">
                  <a:avLst/>
                </a:prstGeom>
                <a:ln w="19050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직선 연결선 30">
                  <a:extLst>
                    <a:ext uri="{FF2B5EF4-FFF2-40B4-BE49-F238E27FC236}">
                      <a16:creationId xmlns:a16="http://schemas.microsoft.com/office/drawing/2014/main" id="{17187989-ACF0-4AE5-8E07-24306778250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576599" y="436125"/>
                  <a:ext cx="0" cy="112516"/>
                </a:xfrm>
                <a:prstGeom prst="line">
                  <a:avLst/>
                </a:prstGeom>
                <a:ln w="19050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1294F6CE-68E7-4315-8F15-31AAEA8DDFA9}"/>
                </a:ext>
              </a:extLst>
            </p:cNvPr>
            <p:cNvGrpSpPr/>
            <p:nvPr/>
          </p:nvGrpSpPr>
          <p:grpSpPr>
            <a:xfrm>
              <a:off x="7994855" y="1171193"/>
              <a:ext cx="901700" cy="45719"/>
              <a:chOff x="10126980" y="463687"/>
              <a:chExt cx="901700" cy="45719"/>
            </a:xfrm>
          </p:grpSpPr>
          <p:cxnSp>
            <p:nvCxnSpPr>
              <p:cNvPr id="36" name="직선 연결선 35">
                <a:extLst>
                  <a:ext uri="{FF2B5EF4-FFF2-40B4-BE49-F238E27FC236}">
                    <a16:creationId xmlns:a16="http://schemas.microsoft.com/office/drawing/2014/main" id="{14960224-8F84-4C91-BB2E-D46C9F21C28D}"/>
                  </a:ext>
                </a:extLst>
              </p:cNvPr>
              <p:cNvCxnSpPr/>
              <p:nvPr/>
            </p:nvCxnSpPr>
            <p:spPr>
              <a:xfrm>
                <a:off x="10126980" y="487038"/>
                <a:ext cx="901700" cy="0"/>
              </a:xfrm>
              <a:prstGeom prst="line">
                <a:avLst/>
              </a:prstGeom>
              <a:ln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>
                <a:extLst>
                  <a:ext uri="{FF2B5EF4-FFF2-40B4-BE49-F238E27FC236}">
                    <a16:creationId xmlns:a16="http://schemas.microsoft.com/office/drawing/2014/main" id="{934F389A-8C10-4732-88B0-F5972352D73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126980" y="487038"/>
                <a:ext cx="431800" cy="0"/>
              </a:xfrm>
              <a:prstGeom prst="line">
                <a:avLst/>
              </a:prstGeom>
              <a:ln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타원 38">
                <a:extLst>
                  <a:ext uri="{FF2B5EF4-FFF2-40B4-BE49-F238E27FC236}">
                    <a16:creationId xmlns:a16="http://schemas.microsoft.com/office/drawing/2014/main" id="{5D7CB53F-72D8-4E35-B56C-F22F7F0B57CC}"/>
                  </a:ext>
                </a:extLst>
              </p:cNvPr>
              <p:cNvSpPr/>
              <p:nvPr/>
            </p:nvSpPr>
            <p:spPr>
              <a:xfrm>
                <a:off x="10532111" y="463687"/>
                <a:ext cx="45719" cy="45719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42" name="그림 41" descr="검은색, 작은, 하얀색, 앉아있는이(가) 표시된 사진&#10;&#10;자동 생성된 설명">
              <a:extLst>
                <a:ext uri="{FF2B5EF4-FFF2-40B4-BE49-F238E27FC236}">
                  <a16:creationId xmlns:a16="http://schemas.microsoft.com/office/drawing/2014/main" id="{DA18AC6F-1C10-4B39-94A4-B6B59A5499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96301" y="1083079"/>
              <a:ext cx="228846" cy="215694"/>
            </a:xfrm>
            <a:prstGeom prst="rect">
              <a:avLst/>
            </a:prstGeom>
          </p:spPr>
        </p:pic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A200E3F1-8404-402D-A626-83F5C8604B71}"/>
                </a:ext>
              </a:extLst>
            </p:cNvPr>
            <p:cNvGrpSpPr/>
            <p:nvPr/>
          </p:nvGrpSpPr>
          <p:grpSpPr>
            <a:xfrm>
              <a:off x="7986555" y="1621953"/>
              <a:ext cx="555412" cy="93278"/>
              <a:chOff x="9827245" y="1190926"/>
              <a:chExt cx="555412" cy="93278"/>
            </a:xfrm>
          </p:grpSpPr>
          <p:grpSp>
            <p:nvGrpSpPr>
              <p:cNvPr id="49" name="그룹 48">
                <a:extLst>
                  <a:ext uri="{FF2B5EF4-FFF2-40B4-BE49-F238E27FC236}">
                    <a16:creationId xmlns:a16="http://schemas.microsoft.com/office/drawing/2014/main" id="{EA83F887-18F4-4846-8E94-31AE73E394F7}"/>
                  </a:ext>
                </a:extLst>
              </p:cNvPr>
              <p:cNvGrpSpPr/>
              <p:nvPr/>
            </p:nvGrpSpPr>
            <p:grpSpPr>
              <a:xfrm>
                <a:off x="9827245" y="1190926"/>
                <a:ext cx="72713" cy="93278"/>
                <a:chOff x="9167236" y="1208850"/>
                <a:chExt cx="222322" cy="281684"/>
              </a:xfrm>
            </p:grpSpPr>
            <p:sp>
              <p:nvSpPr>
                <p:cNvPr id="45" name="사각형: 둥근 모서리 44">
                  <a:extLst>
                    <a:ext uri="{FF2B5EF4-FFF2-40B4-BE49-F238E27FC236}">
                      <a16:creationId xmlns:a16="http://schemas.microsoft.com/office/drawing/2014/main" id="{2881F842-6680-4CA2-8BB6-B12502C92561}"/>
                    </a:ext>
                  </a:extLst>
                </p:cNvPr>
                <p:cNvSpPr/>
                <p:nvPr/>
              </p:nvSpPr>
              <p:spPr>
                <a:xfrm>
                  <a:off x="9167236" y="1285239"/>
                  <a:ext cx="116840" cy="128905"/>
                </a:xfrm>
                <a:prstGeom prst="round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6" name="이등변 삼각형 45">
                  <a:extLst>
                    <a:ext uri="{FF2B5EF4-FFF2-40B4-BE49-F238E27FC236}">
                      <a16:creationId xmlns:a16="http://schemas.microsoft.com/office/drawing/2014/main" id="{76F75DAE-8AA4-4254-BBE2-FF96D3B624AE}"/>
                    </a:ext>
                  </a:extLst>
                </p:cNvPr>
                <p:cNvSpPr/>
                <p:nvPr/>
              </p:nvSpPr>
              <p:spPr>
                <a:xfrm rot="16200000">
                  <a:off x="9145081" y="1246057"/>
                  <a:ext cx="281684" cy="207270"/>
                </a:xfrm>
                <a:prstGeom prst="triangl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60" name="그룹 59">
                <a:extLst>
                  <a:ext uri="{FF2B5EF4-FFF2-40B4-BE49-F238E27FC236}">
                    <a16:creationId xmlns:a16="http://schemas.microsoft.com/office/drawing/2014/main" id="{1A202E70-2C71-450C-A66F-38B4CA8271FE}"/>
                  </a:ext>
                </a:extLst>
              </p:cNvPr>
              <p:cNvGrpSpPr/>
              <p:nvPr/>
            </p:nvGrpSpPr>
            <p:grpSpPr>
              <a:xfrm>
                <a:off x="9961652" y="1214706"/>
                <a:ext cx="421005" cy="45719"/>
                <a:chOff x="8482994" y="1986585"/>
                <a:chExt cx="421005" cy="45719"/>
              </a:xfrm>
            </p:grpSpPr>
            <p:cxnSp>
              <p:nvCxnSpPr>
                <p:cNvPr id="51" name="직선 연결선 50">
                  <a:extLst>
                    <a:ext uri="{FF2B5EF4-FFF2-40B4-BE49-F238E27FC236}">
                      <a16:creationId xmlns:a16="http://schemas.microsoft.com/office/drawing/2014/main" id="{C1A50AA9-8E2E-4B7A-8C79-3B1D50D8B86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492519" y="2009936"/>
                  <a:ext cx="411480" cy="0"/>
                </a:xfrm>
                <a:prstGeom prst="line">
                  <a:avLst/>
                </a:prstGeom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직선 연결선 51">
                  <a:extLst>
                    <a:ext uri="{FF2B5EF4-FFF2-40B4-BE49-F238E27FC236}">
                      <a16:creationId xmlns:a16="http://schemas.microsoft.com/office/drawing/2014/main" id="{6EB685CF-29C1-4C70-8529-7148856B91B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482994" y="2009936"/>
                  <a:ext cx="308384" cy="0"/>
                </a:xfrm>
                <a:prstGeom prst="line">
                  <a:avLst/>
                </a:prstGeom>
                <a:ln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3" name="타원 52">
                  <a:extLst>
                    <a:ext uri="{FF2B5EF4-FFF2-40B4-BE49-F238E27FC236}">
                      <a16:creationId xmlns:a16="http://schemas.microsoft.com/office/drawing/2014/main" id="{38DD8FFB-6CA8-44DA-95B4-CDBB248F49B5}"/>
                    </a:ext>
                  </a:extLst>
                </p:cNvPr>
                <p:cNvSpPr/>
                <p:nvPr/>
              </p:nvSpPr>
              <p:spPr>
                <a:xfrm>
                  <a:off x="8764709" y="1986585"/>
                  <a:ext cx="45719" cy="45719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CCA4D6E4-A50E-4BAA-AACE-D0F5A2819E72}"/>
              </a:ext>
            </a:extLst>
          </p:cNvPr>
          <p:cNvSpPr txBox="1"/>
          <p:nvPr/>
        </p:nvSpPr>
        <p:spPr>
          <a:xfrm>
            <a:off x="1493071" y="1871835"/>
            <a:ext cx="1158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물고기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1A80AAC4-657C-40FD-B84C-864861EDC2ED}"/>
              </a:ext>
            </a:extLst>
          </p:cNvPr>
          <p:cNvSpPr txBox="1"/>
          <p:nvPr/>
        </p:nvSpPr>
        <p:spPr>
          <a:xfrm>
            <a:off x="1519510" y="2614789"/>
            <a:ext cx="1158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곤충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D6E90512-9970-40F1-9390-22450C8F5AFE}"/>
              </a:ext>
            </a:extLst>
          </p:cNvPr>
          <p:cNvSpPr txBox="1"/>
          <p:nvPr/>
        </p:nvSpPr>
        <p:spPr>
          <a:xfrm>
            <a:off x="1493071" y="3429000"/>
            <a:ext cx="1158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꽃 재배</a:t>
            </a:r>
          </a:p>
        </p:txBody>
      </p: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708964A7-5578-4E77-BAF1-366E6920EB07}"/>
              </a:ext>
            </a:extLst>
          </p:cNvPr>
          <p:cNvGrpSpPr/>
          <p:nvPr/>
        </p:nvGrpSpPr>
        <p:grpSpPr>
          <a:xfrm>
            <a:off x="2524125" y="1685925"/>
            <a:ext cx="367274" cy="3486150"/>
            <a:chOff x="2524125" y="1685925"/>
            <a:chExt cx="367274" cy="3486150"/>
          </a:xfrm>
        </p:grpSpPr>
        <p:sp>
          <p:nvSpPr>
            <p:cNvPr id="68" name="사각형: 둥근 모서리 67">
              <a:extLst>
                <a:ext uri="{FF2B5EF4-FFF2-40B4-BE49-F238E27FC236}">
                  <a16:creationId xmlns:a16="http://schemas.microsoft.com/office/drawing/2014/main" id="{593268A4-E60E-4E13-8E3E-C28AB6FDC10E}"/>
                </a:ext>
              </a:extLst>
            </p:cNvPr>
            <p:cNvSpPr/>
            <p:nvPr/>
          </p:nvSpPr>
          <p:spPr>
            <a:xfrm>
              <a:off x="2524125" y="1685925"/>
              <a:ext cx="359149" cy="112395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accent6">
                    <a:lumMod val="20000"/>
                    <a:lumOff val="80000"/>
                  </a:schemeClr>
                </a:gs>
                <a:gs pos="0">
                  <a:schemeClr val="accent6">
                    <a:lumMod val="5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사각형: 둥근 모서리 68">
              <a:extLst>
                <a:ext uri="{FF2B5EF4-FFF2-40B4-BE49-F238E27FC236}">
                  <a16:creationId xmlns:a16="http://schemas.microsoft.com/office/drawing/2014/main" id="{1839FFEA-A81C-4779-B8BD-7A6CD9D05A0E}"/>
                </a:ext>
              </a:extLst>
            </p:cNvPr>
            <p:cNvSpPr/>
            <p:nvPr/>
          </p:nvSpPr>
          <p:spPr>
            <a:xfrm>
              <a:off x="2529768" y="2056501"/>
              <a:ext cx="359149" cy="112395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accent6">
                    <a:lumMod val="20000"/>
                    <a:lumOff val="80000"/>
                  </a:schemeClr>
                </a:gs>
                <a:gs pos="0">
                  <a:schemeClr val="accent6">
                    <a:lumMod val="5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사각형: 둥근 모서리 69">
              <a:extLst>
                <a:ext uri="{FF2B5EF4-FFF2-40B4-BE49-F238E27FC236}">
                  <a16:creationId xmlns:a16="http://schemas.microsoft.com/office/drawing/2014/main" id="{90B0B13A-FE6A-4904-9BF8-ECBE386C9957}"/>
                </a:ext>
              </a:extLst>
            </p:cNvPr>
            <p:cNvSpPr/>
            <p:nvPr/>
          </p:nvSpPr>
          <p:spPr>
            <a:xfrm>
              <a:off x="2526607" y="4689104"/>
              <a:ext cx="359149" cy="112395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accent6">
                    <a:lumMod val="20000"/>
                    <a:lumOff val="80000"/>
                  </a:schemeClr>
                </a:gs>
                <a:gs pos="0">
                  <a:schemeClr val="accent6">
                    <a:lumMod val="5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사각형: 둥근 모서리 70">
              <a:extLst>
                <a:ext uri="{FF2B5EF4-FFF2-40B4-BE49-F238E27FC236}">
                  <a16:creationId xmlns:a16="http://schemas.microsoft.com/office/drawing/2014/main" id="{83537AA9-B4E4-419B-8A24-86FDE5741AE7}"/>
                </a:ext>
              </a:extLst>
            </p:cNvPr>
            <p:cNvSpPr/>
            <p:nvPr/>
          </p:nvSpPr>
          <p:spPr>
            <a:xfrm>
              <a:off x="2532250" y="5059680"/>
              <a:ext cx="359149" cy="112395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accent6">
                    <a:lumMod val="20000"/>
                    <a:lumOff val="80000"/>
                  </a:schemeClr>
                </a:gs>
                <a:gs pos="0">
                  <a:schemeClr val="accent6">
                    <a:lumMod val="5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023" y="2556877"/>
            <a:ext cx="572048" cy="48515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124" y="3362268"/>
            <a:ext cx="572048" cy="57929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856" y="1748491"/>
            <a:ext cx="531316" cy="616019"/>
          </a:xfrm>
          <a:prstGeom prst="rect">
            <a:avLst/>
          </a:prstGeom>
        </p:spPr>
      </p:pic>
      <p:grpSp>
        <p:nvGrpSpPr>
          <p:cNvPr id="15" name="그룹 14"/>
          <p:cNvGrpSpPr/>
          <p:nvPr/>
        </p:nvGrpSpPr>
        <p:grpSpPr>
          <a:xfrm>
            <a:off x="3713281" y="1217020"/>
            <a:ext cx="1573351" cy="1447674"/>
            <a:chOff x="3209925" y="1242854"/>
            <a:chExt cx="1573351" cy="1447674"/>
          </a:xfrm>
        </p:grpSpPr>
        <p:sp>
          <p:nvSpPr>
            <p:cNvPr id="14" name="모서리가 둥근 직사각형 13"/>
            <p:cNvSpPr/>
            <p:nvPr/>
          </p:nvSpPr>
          <p:spPr>
            <a:xfrm>
              <a:off x="3209925" y="1245096"/>
              <a:ext cx="1371600" cy="1445432"/>
            </a:xfrm>
            <a:prstGeom prst="roundRect">
              <a:avLst>
                <a:gd name="adj" fmla="val 7639"/>
              </a:avLst>
            </a:prstGeom>
            <a:solidFill>
              <a:schemeClr val="accent5">
                <a:lumMod val="40000"/>
                <a:lumOff val="60000"/>
                <a:alpha val="6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모서리가 둥근 직사각형 53"/>
            <p:cNvSpPr/>
            <p:nvPr/>
          </p:nvSpPr>
          <p:spPr>
            <a:xfrm>
              <a:off x="3209925" y="1242854"/>
              <a:ext cx="1371600" cy="839756"/>
            </a:xfrm>
            <a:prstGeom prst="roundRect">
              <a:avLst>
                <a:gd name="adj" fmla="val 7639"/>
              </a:avLst>
            </a:prstGeom>
            <a:solidFill>
              <a:schemeClr val="accent5">
                <a:lumMod val="60000"/>
                <a:lumOff val="40000"/>
                <a:alpha val="6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8" name="그림 4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30067" y="1377915"/>
              <a:ext cx="531316" cy="616019"/>
            </a:xfrm>
            <a:prstGeom prst="rect">
              <a:avLst/>
            </a:prstGeom>
          </p:spPr>
        </p:pic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CCA4D6E4-A50E-4BAA-AACE-D0F5A2819E72}"/>
                </a:ext>
              </a:extLst>
            </p:cNvPr>
            <p:cNvSpPr txBox="1"/>
            <p:nvPr/>
          </p:nvSpPr>
          <p:spPr>
            <a:xfrm>
              <a:off x="3423106" y="2105641"/>
              <a:ext cx="136017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물고기 이름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CCA4D6E4-A50E-4BAA-AACE-D0F5A2819E72}"/>
                </a:ext>
              </a:extLst>
            </p:cNvPr>
            <p:cNvSpPr txBox="1"/>
            <p:nvPr/>
          </p:nvSpPr>
          <p:spPr>
            <a:xfrm>
              <a:off x="3319373" y="2413418"/>
              <a:ext cx="13601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물고기 정보</a:t>
              </a:r>
            </a:p>
          </p:txBody>
        </p:sp>
      </p:grpSp>
      <p:grpSp>
        <p:nvGrpSpPr>
          <p:cNvPr id="58" name="그룹 57"/>
          <p:cNvGrpSpPr/>
          <p:nvPr/>
        </p:nvGrpSpPr>
        <p:grpSpPr>
          <a:xfrm>
            <a:off x="5292346" y="1216909"/>
            <a:ext cx="1573351" cy="1447674"/>
            <a:chOff x="3209925" y="1242854"/>
            <a:chExt cx="1573351" cy="1447674"/>
          </a:xfrm>
        </p:grpSpPr>
        <p:sp>
          <p:nvSpPr>
            <p:cNvPr id="59" name="모서리가 둥근 직사각형 58"/>
            <p:cNvSpPr/>
            <p:nvPr/>
          </p:nvSpPr>
          <p:spPr>
            <a:xfrm>
              <a:off x="3209925" y="1245096"/>
              <a:ext cx="1371600" cy="1445432"/>
            </a:xfrm>
            <a:prstGeom prst="roundRect">
              <a:avLst>
                <a:gd name="adj" fmla="val 7639"/>
              </a:avLst>
            </a:prstGeom>
            <a:solidFill>
              <a:schemeClr val="accent5">
                <a:lumMod val="40000"/>
                <a:lumOff val="60000"/>
                <a:alpha val="6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모서리가 둥근 직사각형 65"/>
            <p:cNvSpPr/>
            <p:nvPr/>
          </p:nvSpPr>
          <p:spPr>
            <a:xfrm>
              <a:off x="3209925" y="1242854"/>
              <a:ext cx="1371600" cy="839756"/>
            </a:xfrm>
            <a:prstGeom prst="roundRect">
              <a:avLst>
                <a:gd name="adj" fmla="val 7639"/>
              </a:avLst>
            </a:prstGeom>
            <a:solidFill>
              <a:schemeClr val="accent5">
                <a:lumMod val="60000"/>
                <a:lumOff val="40000"/>
                <a:alpha val="6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2" name="그림 7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30067" y="1377915"/>
              <a:ext cx="531316" cy="616019"/>
            </a:xfrm>
            <a:prstGeom prst="rect">
              <a:avLst/>
            </a:prstGeom>
          </p:spPr>
        </p:pic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CCA4D6E4-A50E-4BAA-AACE-D0F5A2819E72}"/>
                </a:ext>
              </a:extLst>
            </p:cNvPr>
            <p:cNvSpPr txBox="1"/>
            <p:nvPr/>
          </p:nvSpPr>
          <p:spPr>
            <a:xfrm>
              <a:off x="3423106" y="2105641"/>
              <a:ext cx="136017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물고기 이름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CCA4D6E4-A50E-4BAA-AACE-D0F5A2819E72}"/>
                </a:ext>
              </a:extLst>
            </p:cNvPr>
            <p:cNvSpPr txBox="1"/>
            <p:nvPr/>
          </p:nvSpPr>
          <p:spPr>
            <a:xfrm>
              <a:off x="3319373" y="2413418"/>
              <a:ext cx="13601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물고기 정보</a:t>
              </a:r>
            </a:p>
          </p:txBody>
        </p:sp>
      </p:grpSp>
      <p:grpSp>
        <p:nvGrpSpPr>
          <p:cNvPr id="75" name="그룹 74"/>
          <p:cNvGrpSpPr/>
          <p:nvPr/>
        </p:nvGrpSpPr>
        <p:grpSpPr>
          <a:xfrm>
            <a:off x="6903618" y="1219262"/>
            <a:ext cx="1573351" cy="1447674"/>
            <a:chOff x="3209925" y="1242854"/>
            <a:chExt cx="1573351" cy="1447674"/>
          </a:xfrm>
        </p:grpSpPr>
        <p:sp>
          <p:nvSpPr>
            <p:cNvPr id="76" name="모서리가 둥근 직사각형 75"/>
            <p:cNvSpPr/>
            <p:nvPr/>
          </p:nvSpPr>
          <p:spPr>
            <a:xfrm>
              <a:off x="3209925" y="1245096"/>
              <a:ext cx="1371600" cy="1445432"/>
            </a:xfrm>
            <a:prstGeom prst="roundRect">
              <a:avLst>
                <a:gd name="adj" fmla="val 7639"/>
              </a:avLst>
            </a:prstGeom>
            <a:solidFill>
              <a:schemeClr val="accent5">
                <a:lumMod val="40000"/>
                <a:lumOff val="60000"/>
                <a:alpha val="6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모서리가 둥근 직사각형 76"/>
            <p:cNvSpPr/>
            <p:nvPr/>
          </p:nvSpPr>
          <p:spPr>
            <a:xfrm>
              <a:off x="3209925" y="1242854"/>
              <a:ext cx="1371600" cy="839756"/>
            </a:xfrm>
            <a:prstGeom prst="roundRect">
              <a:avLst>
                <a:gd name="adj" fmla="val 7639"/>
              </a:avLst>
            </a:prstGeom>
            <a:solidFill>
              <a:schemeClr val="accent5">
                <a:lumMod val="60000"/>
                <a:lumOff val="40000"/>
                <a:alpha val="6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8" name="그림 7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30067" y="1377915"/>
              <a:ext cx="531316" cy="616019"/>
            </a:xfrm>
            <a:prstGeom prst="rect">
              <a:avLst/>
            </a:prstGeom>
          </p:spPr>
        </p:pic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CCA4D6E4-A50E-4BAA-AACE-D0F5A2819E72}"/>
                </a:ext>
              </a:extLst>
            </p:cNvPr>
            <p:cNvSpPr txBox="1"/>
            <p:nvPr/>
          </p:nvSpPr>
          <p:spPr>
            <a:xfrm>
              <a:off x="3423106" y="2105641"/>
              <a:ext cx="136017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물고기 이름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CCA4D6E4-A50E-4BAA-AACE-D0F5A2819E72}"/>
                </a:ext>
              </a:extLst>
            </p:cNvPr>
            <p:cNvSpPr txBox="1"/>
            <p:nvPr/>
          </p:nvSpPr>
          <p:spPr>
            <a:xfrm>
              <a:off x="3319373" y="2413418"/>
              <a:ext cx="13601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물고기 정보</a:t>
              </a:r>
            </a:p>
          </p:txBody>
        </p:sp>
      </p:grpSp>
      <p:grpSp>
        <p:nvGrpSpPr>
          <p:cNvPr id="81" name="그룹 80"/>
          <p:cNvGrpSpPr/>
          <p:nvPr/>
        </p:nvGrpSpPr>
        <p:grpSpPr>
          <a:xfrm>
            <a:off x="8503929" y="1221733"/>
            <a:ext cx="1573351" cy="1447674"/>
            <a:chOff x="3209925" y="1242854"/>
            <a:chExt cx="1573351" cy="1447674"/>
          </a:xfrm>
        </p:grpSpPr>
        <p:sp>
          <p:nvSpPr>
            <p:cNvPr id="82" name="모서리가 둥근 직사각형 81"/>
            <p:cNvSpPr/>
            <p:nvPr/>
          </p:nvSpPr>
          <p:spPr>
            <a:xfrm>
              <a:off x="3209925" y="1245096"/>
              <a:ext cx="1371600" cy="1445432"/>
            </a:xfrm>
            <a:prstGeom prst="roundRect">
              <a:avLst>
                <a:gd name="adj" fmla="val 7639"/>
              </a:avLst>
            </a:prstGeom>
            <a:solidFill>
              <a:schemeClr val="accent5">
                <a:lumMod val="40000"/>
                <a:lumOff val="60000"/>
                <a:alpha val="6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" name="모서리가 둥근 직사각형 82"/>
            <p:cNvSpPr/>
            <p:nvPr/>
          </p:nvSpPr>
          <p:spPr>
            <a:xfrm>
              <a:off x="3209925" y="1242854"/>
              <a:ext cx="1371600" cy="839756"/>
            </a:xfrm>
            <a:prstGeom prst="roundRect">
              <a:avLst>
                <a:gd name="adj" fmla="val 7639"/>
              </a:avLst>
            </a:prstGeom>
            <a:solidFill>
              <a:schemeClr val="accent5">
                <a:lumMod val="60000"/>
                <a:lumOff val="40000"/>
                <a:alpha val="6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4" name="그림 8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30067" y="1377915"/>
              <a:ext cx="531316" cy="616019"/>
            </a:xfrm>
            <a:prstGeom prst="rect">
              <a:avLst/>
            </a:prstGeom>
          </p:spPr>
        </p:pic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CCA4D6E4-A50E-4BAA-AACE-D0F5A2819E72}"/>
                </a:ext>
              </a:extLst>
            </p:cNvPr>
            <p:cNvSpPr txBox="1"/>
            <p:nvPr/>
          </p:nvSpPr>
          <p:spPr>
            <a:xfrm>
              <a:off x="3423106" y="2105641"/>
              <a:ext cx="136017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물고기 이름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CCA4D6E4-A50E-4BAA-AACE-D0F5A2819E72}"/>
                </a:ext>
              </a:extLst>
            </p:cNvPr>
            <p:cNvSpPr txBox="1"/>
            <p:nvPr/>
          </p:nvSpPr>
          <p:spPr>
            <a:xfrm>
              <a:off x="3319373" y="2413418"/>
              <a:ext cx="13601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물고기 정보</a:t>
              </a:r>
            </a:p>
          </p:txBody>
        </p:sp>
      </p:grpSp>
      <p:grpSp>
        <p:nvGrpSpPr>
          <p:cNvPr id="87" name="그룹 86"/>
          <p:cNvGrpSpPr/>
          <p:nvPr/>
        </p:nvGrpSpPr>
        <p:grpSpPr>
          <a:xfrm>
            <a:off x="3716104" y="2715989"/>
            <a:ext cx="1573351" cy="1447674"/>
            <a:chOff x="3209925" y="1242854"/>
            <a:chExt cx="1573351" cy="1447674"/>
          </a:xfrm>
        </p:grpSpPr>
        <p:sp>
          <p:nvSpPr>
            <p:cNvPr id="88" name="모서리가 둥근 직사각형 87"/>
            <p:cNvSpPr/>
            <p:nvPr/>
          </p:nvSpPr>
          <p:spPr>
            <a:xfrm>
              <a:off x="3209925" y="1245096"/>
              <a:ext cx="1371600" cy="1445432"/>
            </a:xfrm>
            <a:prstGeom prst="roundRect">
              <a:avLst>
                <a:gd name="adj" fmla="val 7639"/>
              </a:avLst>
            </a:prstGeom>
            <a:solidFill>
              <a:schemeClr val="accent5">
                <a:lumMod val="40000"/>
                <a:lumOff val="60000"/>
                <a:alpha val="6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모서리가 둥근 직사각형 88"/>
            <p:cNvSpPr/>
            <p:nvPr/>
          </p:nvSpPr>
          <p:spPr>
            <a:xfrm>
              <a:off x="3209925" y="1242854"/>
              <a:ext cx="1371600" cy="839756"/>
            </a:xfrm>
            <a:prstGeom prst="roundRect">
              <a:avLst>
                <a:gd name="adj" fmla="val 7639"/>
              </a:avLst>
            </a:prstGeom>
            <a:solidFill>
              <a:schemeClr val="accent5">
                <a:lumMod val="60000"/>
                <a:lumOff val="40000"/>
                <a:alpha val="6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0" name="그림 8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30067" y="1377915"/>
              <a:ext cx="531316" cy="616019"/>
            </a:xfrm>
            <a:prstGeom prst="rect">
              <a:avLst/>
            </a:prstGeom>
          </p:spPr>
        </p:pic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CCA4D6E4-A50E-4BAA-AACE-D0F5A2819E72}"/>
                </a:ext>
              </a:extLst>
            </p:cNvPr>
            <p:cNvSpPr txBox="1"/>
            <p:nvPr/>
          </p:nvSpPr>
          <p:spPr>
            <a:xfrm>
              <a:off x="3423106" y="2105641"/>
              <a:ext cx="136017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물고기 이름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CCA4D6E4-A50E-4BAA-AACE-D0F5A2819E72}"/>
                </a:ext>
              </a:extLst>
            </p:cNvPr>
            <p:cNvSpPr txBox="1"/>
            <p:nvPr/>
          </p:nvSpPr>
          <p:spPr>
            <a:xfrm>
              <a:off x="3319373" y="2413418"/>
              <a:ext cx="13601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물고기 정보</a:t>
              </a:r>
            </a:p>
          </p:txBody>
        </p:sp>
      </p:grpSp>
      <p:grpSp>
        <p:nvGrpSpPr>
          <p:cNvPr id="93" name="그룹 92"/>
          <p:cNvGrpSpPr/>
          <p:nvPr/>
        </p:nvGrpSpPr>
        <p:grpSpPr>
          <a:xfrm>
            <a:off x="5295169" y="2715878"/>
            <a:ext cx="1573351" cy="1447674"/>
            <a:chOff x="3209925" y="1242854"/>
            <a:chExt cx="1573351" cy="1447674"/>
          </a:xfrm>
        </p:grpSpPr>
        <p:sp>
          <p:nvSpPr>
            <p:cNvPr id="94" name="모서리가 둥근 직사각형 93"/>
            <p:cNvSpPr/>
            <p:nvPr/>
          </p:nvSpPr>
          <p:spPr>
            <a:xfrm>
              <a:off x="3209925" y="1245096"/>
              <a:ext cx="1371600" cy="1445432"/>
            </a:xfrm>
            <a:prstGeom prst="roundRect">
              <a:avLst>
                <a:gd name="adj" fmla="val 7639"/>
              </a:avLst>
            </a:prstGeom>
            <a:solidFill>
              <a:schemeClr val="accent5">
                <a:lumMod val="40000"/>
                <a:lumOff val="60000"/>
                <a:alpha val="6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" name="모서리가 둥근 직사각형 94"/>
            <p:cNvSpPr/>
            <p:nvPr/>
          </p:nvSpPr>
          <p:spPr>
            <a:xfrm>
              <a:off x="3209925" y="1242854"/>
              <a:ext cx="1371600" cy="839756"/>
            </a:xfrm>
            <a:prstGeom prst="roundRect">
              <a:avLst>
                <a:gd name="adj" fmla="val 7639"/>
              </a:avLst>
            </a:prstGeom>
            <a:solidFill>
              <a:schemeClr val="accent5">
                <a:lumMod val="60000"/>
                <a:lumOff val="40000"/>
                <a:alpha val="6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6" name="그림 9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30067" y="1377915"/>
              <a:ext cx="531316" cy="616019"/>
            </a:xfrm>
            <a:prstGeom prst="rect">
              <a:avLst/>
            </a:prstGeom>
          </p:spPr>
        </p:pic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CCA4D6E4-A50E-4BAA-AACE-D0F5A2819E72}"/>
                </a:ext>
              </a:extLst>
            </p:cNvPr>
            <p:cNvSpPr txBox="1"/>
            <p:nvPr/>
          </p:nvSpPr>
          <p:spPr>
            <a:xfrm>
              <a:off x="3423106" y="2105641"/>
              <a:ext cx="136017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물고기 이름</a:t>
              </a: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CCA4D6E4-A50E-4BAA-AACE-D0F5A2819E72}"/>
                </a:ext>
              </a:extLst>
            </p:cNvPr>
            <p:cNvSpPr txBox="1"/>
            <p:nvPr/>
          </p:nvSpPr>
          <p:spPr>
            <a:xfrm>
              <a:off x="3319373" y="2413418"/>
              <a:ext cx="13601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물고기 정보</a:t>
              </a:r>
            </a:p>
          </p:txBody>
        </p:sp>
      </p:grpSp>
      <p:grpSp>
        <p:nvGrpSpPr>
          <p:cNvPr id="99" name="그룹 98"/>
          <p:cNvGrpSpPr/>
          <p:nvPr/>
        </p:nvGrpSpPr>
        <p:grpSpPr>
          <a:xfrm>
            <a:off x="6906441" y="2718231"/>
            <a:ext cx="1573351" cy="1447674"/>
            <a:chOff x="3209925" y="1242854"/>
            <a:chExt cx="1573351" cy="1447674"/>
          </a:xfrm>
        </p:grpSpPr>
        <p:sp>
          <p:nvSpPr>
            <p:cNvPr id="100" name="모서리가 둥근 직사각형 99"/>
            <p:cNvSpPr/>
            <p:nvPr/>
          </p:nvSpPr>
          <p:spPr>
            <a:xfrm>
              <a:off x="3209925" y="1245096"/>
              <a:ext cx="1371600" cy="1445432"/>
            </a:xfrm>
            <a:prstGeom prst="roundRect">
              <a:avLst>
                <a:gd name="adj" fmla="val 7639"/>
              </a:avLst>
            </a:prstGeom>
            <a:solidFill>
              <a:schemeClr val="accent5">
                <a:lumMod val="40000"/>
                <a:lumOff val="60000"/>
                <a:alpha val="6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1" name="모서리가 둥근 직사각형 100"/>
            <p:cNvSpPr/>
            <p:nvPr/>
          </p:nvSpPr>
          <p:spPr>
            <a:xfrm>
              <a:off x="3209925" y="1242854"/>
              <a:ext cx="1371600" cy="839756"/>
            </a:xfrm>
            <a:prstGeom prst="roundRect">
              <a:avLst>
                <a:gd name="adj" fmla="val 7639"/>
              </a:avLst>
            </a:prstGeom>
            <a:solidFill>
              <a:schemeClr val="accent5">
                <a:lumMod val="60000"/>
                <a:lumOff val="40000"/>
                <a:alpha val="6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2" name="그림 10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30067" y="1377915"/>
              <a:ext cx="531316" cy="616019"/>
            </a:xfrm>
            <a:prstGeom prst="rect">
              <a:avLst/>
            </a:prstGeom>
          </p:spPr>
        </p:pic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CCA4D6E4-A50E-4BAA-AACE-D0F5A2819E72}"/>
                </a:ext>
              </a:extLst>
            </p:cNvPr>
            <p:cNvSpPr txBox="1"/>
            <p:nvPr/>
          </p:nvSpPr>
          <p:spPr>
            <a:xfrm>
              <a:off x="3423106" y="2105641"/>
              <a:ext cx="136017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물고기 이름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CCA4D6E4-A50E-4BAA-AACE-D0F5A2819E72}"/>
                </a:ext>
              </a:extLst>
            </p:cNvPr>
            <p:cNvSpPr txBox="1"/>
            <p:nvPr/>
          </p:nvSpPr>
          <p:spPr>
            <a:xfrm>
              <a:off x="3319373" y="2413418"/>
              <a:ext cx="13601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물고기 정보</a:t>
              </a:r>
            </a:p>
          </p:txBody>
        </p:sp>
      </p:grpSp>
      <p:grpSp>
        <p:nvGrpSpPr>
          <p:cNvPr id="105" name="그룹 104"/>
          <p:cNvGrpSpPr/>
          <p:nvPr/>
        </p:nvGrpSpPr>
        <p:grpSpPr>
          <a:xfrm>
            <a:off x="8506752" y="2720702"/>
            <a:ext cx="1573351" cy="1447674"/>
            <a:chOff x="3209925" y="1242854"/>
            <a:chExt cx="1573351" cy="1447674"/>
          </a:xfrm>
        </p:grpSpPr>
        <p:sp>
          <p:nvSpPr>
            <p:cNvPr id="106" name="모서리가 둥근 직사각형 105"/>
            <p:cNvSpPr/>
            <p:nvPr/>
          </p:nvSpPr>
          <p:spPr>
            <a:xfrm>
              <a:off x="3209925" y="1245096"/>
              <a:ext cx="1371600" cy="1445432"/>
            </a:xfrm>
            <a:prstGeom prst="roundRect">
              <a:avLst>
                <a:gd name="adj" fmla="val 7639"/>
              </a:avLst>
            </a:prstGeom>
            <a:solidFill>
              <a:schemeClr val="accent5">
                <a:lumMod val="40000"/>
                <a:lumOff val="60000"/>
                <a:alpha val="6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7" name="모서리가 둥근 직사각형 106"/>
            <p:cNvSpPr/>
            <p:nvPr/>
          </p:nvSpPr>
          <p:spPr>
            <a:xfrm>
              <a:off x="3209925" y="1242854"/>
              <a:ext cx="1371600" cy="839756"/>
            </a:xfrm>
            <a:prstGeom prst="roundRect">
              <a:avLst>
                <a:gd name="adj" fmla="val 7639"/>
              </a:avLst>
            </a:prstGeom>
            <a:solidFill>
              <a:schemeClr val="accent5">
                <a:lumMod val="60000"/>
                <a:lumOff val="40000"/>
                <a:alpha val="6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8" name="그림 10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30067" y="1377915"/>
              <a:ext cx="531316" cy="616019"/>
            </a:xfrm>
            <a:prstGeom prst="rect">
              <a:avLst/>
            </a:prstGeom>
          </p:spPr>
        </p:pic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CCA4D6E4-A50E-4BAA-AACE-D0F5A2819E72}"/>
                </a:ext>
              </a:extLst>
            </p:cNvPr>
            <p:cNvSpPr txBox="1"/>
            <p:nvPr/>
          </p:nvSpPr>
          <p:spPr>
            <a:xfrm>
              <a:off x="3423106" y="2105641"/>
              <a:ext cx="136017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물고기 이름</a:t>
              </a: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CCA4D6E4-A50E-4BAA-AACE-D0F5A2819E72}"/>
                </a:ext>
              </a:extLst>
            </p:cNvPr>
            <p:cNvSpPr txBox="1"/>
            <p:nvPr/>
          </p:nvSpPr>
          <p:spPr>
            <a:xfrm>
              <a:off x="3319373" y="2413418"/>
              <a:ext cx="13601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물고기 정보</a:t>
              </a:r>
            </a:p>
          </p:txBody>
        </p:sp>
      </p:grpSp>
      <p:grpSp>
        <p:nvGrpSpPr>
          <p:cNvPr id="111" name="그룹 110"/>
          <p:cNvGrpSpPr/>
          <p:nvPr/>
        </p:nvGrpSpPr>
        <p:grpSpPr>
          <a:xfrm>
            <a:off x="3714393" y="4220421"/>
            <a:ext cx="1573351" cy="1447674"/>
            <a:chOff x="3209925" y="1242854"/>
            <a:chExt cx="1573351" cy="1447674"/>
          </a:xfrm>
        </p:grpSpPr>
        <p:sp>
          <p:nvSpPr>
            <p:cNvPr id="112" name="모서리가 둥근 직사각형 111"/>
            <p:cNvSpPr/>
            <p:nvPr/>
          </p:nvSpPr>
          <p:spPr>
            <a:xfrm>
              <a:off x="3209925" y="1245096"/>
              <a:ext cx="1371600" cy="1445432"/>
            </a:xfrm>
            <a:prstGeom prst="roundRect">
              <a:avLst>
                <a:gd name="adj" fmla="val 7639"/>
              </a:avLst>
            </a:prstGeom>
            <a:solidFill>
              <a:schemeClr val="accent5">
                <a:lumMod val="40000"/>
                <a:lumOff val="60000"/>
                <a:alpha val="6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" name="모서리가 둥근 직사각형 112"/>
            <p:cNvSpPr/>
            <p:nvPr/>
          </p:nvSpPr>
          <p:spPr>
            <a:xfrm>
              <a:off x="3209925" y="1242854"/>
              <a:ext cx="1371600" cy="839756"/>
            </a:xfrm>
            <a:prstGeom prst="roundRect">
              <a:avLst>
                <a:gd name="adj" fmla="val 7639"/>
              </a:avLst>
            </a:prstGeom>
            <a:solidFill>
              <a:schemeClr val="accent5">
                <a:lumMod val="60000"/>
                <a:lumOff val="40000"/>
                <a:alpha val="6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4" name="그림 1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30067" y="1377915"/>
              <a:ext cx="531316" cy="616019"/>
            </a:xfrm>
            <a:prstGeom prst="rect">
              <a:avLst/>
            </a:prstGeom>
          </p:spPr>
        </p:pic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CCA4D6E4-A50E-4BAA-AACE-D0F5A2819E72}"/>
                </a:ext>
              </a:extLst>
            </p:cNvPr>
            <p:cNvSpPr txBox="1"/>
            <p:nvPr/>
          </p:nvSpPr>
          <p:spPr>
            <a:xfrm>
              <a:off x="3423106" y="2105641"/>
              <a:ext cx="136017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물고기 이름</a:t>
              </a: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CCA4D6E4-A50E-4BAA-AACE-D0F5A2819E72}"/>
                </a:ext>
              </a:extLst>
            </p:cNvPr>
            <p:cNvSpPr txBox="1"/>
            <p:nvPr/>
          </p:nvSpPr>
          <p:spPr>
            <a:xfrm>
              <a:off x="3319373" y="2413418"/>
              <a:ext cx="13601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물고기 정보</a:t>
              </a:r>
            </a:p>
          </p:txBody>
        </p:sp>
      </p:grpSp>
      <p:grpSp>
        <p:nvGrpSpPr>
          <p:cNvPr id="117" name="그룹 116"/>
          <p:cNvGrpSpPr/>
          <p:nvPr/>
        </p:nvGrpSpPr>
        <p:grpSpPr>
          <a:xfrm>
            <a:off x="5293458" y="4220310"/>
            <a:ext cx="1573351" cy="1447674"/>
            <a:chOff x="3209925" y="1242854"/>
            <a:chExt cx="1573351" cy="1447674"/>
          </a:xfrm>
        </p:grpSpPr>
        <p:sp>
          <p:nvSpPr>
            <p:cNvPr id="118" name="모서리가 둥근 직사각형 117"/>
            <p:cNvSpPr/>
            <p:nvPr/>
          </p:nvSpPr>
          <p:spPr>
            <a:xfrm>
              <a:off x="3209925" y="1245096"/>
              <a:ext cx="1371600" cy="1445432"/>
            </a:xfrm>
            <a:prstGeom prst="roundRect">
              <a:avLst>
                <a:gd name="adj" fmla="val 7639"/>
              </a:avLst>
            </a:prstGeom>
            <a:solidFill>
              <a:schemeClr val="accent5">
                <a:lumMod val="40000"/>
                <a:lumOff val="60000"/>
                <a:alpha val="6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9" name="모서리가 둥근 직사각형 118"/>
            <p:cNvSpPr/>
            <p:nvPr/>
          </p:nvSpPr>
          <p:spPr>
            <a:xfrm>
              <a:off x="3209925" y="1242854"/>
              <a:ext cx="1371600" cy="839756"/>
            </a:xfrm>
            <a:prstGeom prst="roundRect">
              <a:avLst>
                <a:gd name="adj" fmla="val 7639"/>
              </a:avLst>
            </a:prstGeom>
            <a:solidFill>
              <a:schemeClr val="accent5">
                <a:lumMod val="60000"/>
                <a:lumOff val="40000"/>
                <a:alpha val="6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20" name="그림 11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30067" y="1377915"/>
              <a:ext cx="531316" cy="616019"/>
            </a:xfrm>
            <a:prstGeom prst="rect">
              <a:avLst/>
            </a:prstGeom>
          </p:spPr>
        </p:pic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CCA4D6E4-A50E-4BAA-AACE-D0F5A2819E72}"/>
                </a:ext>
              </a:extLst>
            </p:cNvPr>
            <p:cNvSpPr txBox="1"/>
            <p:nvPr/>
          </p:nvSpPr>
          <p:spPr>
            <a:xfrm>
              <a:off x="3423106" y="2105641"/>
              <a:ext cx="136017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물고기 이름</a:t>
              </a:r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CCA4D6E4-A50E-4BAA-AACE-D0F5A2819E72}"/>
                </a:ext>
              </a:extLst>
            </p:cNvPr>
            <p:cNvSpPr txBox="1"/>
            <p:nvPr/>
          </p:nvSpPr>
          <p:spPr>
            <a:xfrm>
              <a:off x="3319373" y="2413418"/>
              <a:ext cx="13601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물고기 정보</a:t>
              </a:r>
            </a:p>
          </p:txBody>
        </p:sp>
      </p:grpSp>
      <p:grpSp>
        <p:nvGrpSpPr>
          <p:cNvPr id="123" name="그룹 122"/>
          <p:cNvGrpSpPr/>
          <p:nvPr/>
        </p:nvGrpSpPr>
        <p:grpSpPr>
          <a:xfrm>
            <a:off x="6904730" y="4222663"/>
            <a:ext cx="1573351" cy="1447674"/>
            <a:chOff x="3209925" y="1242854"/>
            <a:chExt cx="1573351" cy="1447674"/>
          </a:xfrm>
        </p:grpSpPr>
        <p:sp>
          <p:nvSpPr>
            <p:cNvPr id="124" name="모서리가 둥근 직사각형 123"/>
            <p:cNvSpPr/>
            <p:nvPr/>
          </p:nvSpPr>
          <p:spPr>
            <a:xfrm>
              <a:off x="3209925" y="1245096"/>
              <a:ext cx="1371600" cy="1445432"/>
            </a:xfrm>
            <a:prstGeom prst="roundRect">
              <a:avLst>
                <a:gd name="adj" fmla="val 7639"/>
              </a:avLst>
            </a:prstGeom>
            <a:solidFill>
              <a:schemeClr val="accent5">
                <a:lumMod val="40000"/>
                <a:lumOff val="60000"/>
                <a:alpha val="6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5" name="모서리가 둥근 직사각형 124"/>
            <p:cNvSpPr/>
            <p:nvPr/>
          </p:nvSpPr>
          <p:spPr>
            <a:xfrm>
              <a:off x="3209925" y="1242854"/>
              <a:ext cx="1371600" cy="839756"/>
            </a:xfrm>
            <a:prstGeom prst="roundRect">
              <a:avLst>
                <a:gd name="adj" fmla="val 7639"/>
              </a:avLst>
            </a:prstGeom>
            <a:solidFill>
              <a:schemeClr val="accent5">
                <a:lumMod val="60000"/>
                <a:lumOff val="40000"/>
                <a:alpha val="6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26" name="그림 12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30067" y="1377915"/>
              <a:ext cx="531316" cy="616019"/>
            </a:xfrm>
            <a:prstGeom prst="rect">
              <a:avLst/>
            </a:prstGeom>
          </p:spPr>
        </p:pic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CCA4D6E4-A50E-4BAA-AACE-D0F5A2819E72}"/>
                </a:ext>
              </a:extLst>
            </p:cNvPr>
            <p:cNvSpPr txBox="1"/>
            <p:nvPr/>
          </p:nvSpPr>
          <p:spPr>
            <a:xfrm>
              <a:off x="3423106" y="2105641"/>
              <a:ext cx="136017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물고기 이름</a:t>
              </a: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CCA4D6E4-A50E-4BAA-AACE-D0F5A2819E72}"/>
                </a:ext>
              </a:extLst>
            </p:cNvPr>
            <p:cNvSpPr txBox="1"/>
            <p:nvPr/>
          </p:nvSpPr>
          <p:spPr>
            <a:xfrm>
              <a:off x="3319373" y="2413418"/>
              <a:ext cx="13601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물고기 정보</a:t>
              </a:r>
            </a:p>
          </p:txBody>
        </p:sp>
      </p:grpSp>
      <p:grpSp>
        <p:nvGrpSpPr>
          <p:cNvPr id="129" name="그룹 128"/>
          <p:cNvGrpSpPr/>
          <p:nvPr/>
        </p:nvGrpSpPr>
        <p:grpSpPr>
          <a:xfrm>
            <a:off x="8505041" y="4225134"/>
            <a:ext cx="1573351" cy="1447674"/>
            <a:chOff x="3209925" y="1242854"/>
            <a:chExt cx="1573351" cy="1447674"/>
          </a:xfrm>
        </p:grpSpPr>
        <p:sp>
          <p:nvSpPr>
            <p:cNvPr id="130" name="모서리가 둥근 직사각형 129"/>
            <p:cNvSpPr/>
            <p:nvPr/>
          </p:nvSpPr>
          <p:spPr>
            <a:xfrm>
              <a:off x="3209925" y="1245096"/>
              <a:ext cx="1371600" cy="1445432"/>
            </a:xfrm>
            <a:prstGeom prst="roundRect">
              <a:avLst>
                <a:gd name="adj" fmla="val 7639"/>
              </a:avLst>
            </a:prstGeom>
            <a:solidFill>
              <a:schemeClr val="accent5">
                <a:lumMod val="40000"/>
                <a:lumOff val="60000"/>
                <a:alpha val="6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1" name="모서리가 둥근 직사각형 130"/>
            <p:cNvSpPr/>
            <p:nvPr/>
          </p:nvSpPr>
          <p:spPr>
            <a:xfrm>
              <a:off x="3209925" y="1242854"/>
              <a:ext cx="1371600" cy="839756"/>
            </a:xfrm>
            <a:prstGeom prst="roundRect">
              <a:avLst>
                <a:gd name="adj" fmla="val 7639"/>
              </a:avLst>
            </a:prstGeom>
            <a:solidFill>
              <a:schemeClr val="accent5">
                <a:lumMod val="60000"/>
                <a:lumOff val="40000"/>
                <a:alpha val="6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32" name="그림 13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30067" y="1377915"/>
              <a:ext cx="531316" cy="616019"/>
            </a:xfrm>
            <a:prstGeom prst="rect">
              <a:avLst/>
            </a:prstGeom>
          </p:spPr>
        </p:pic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CCA4D6E4-A50E-4BAA-AACE-D0F5A2819E72}"/>
                </a:ext>
              </a:extLst>
            </p:cNvPr>
            <p:cNvSpPr txBox="1"/>
            <p:nvPr/>
          </p:nvSpPr>
          <p:spPr>
            <a:xfrm>
              <a:off x="3423106" y="2105641"/>
              <a:ext cx="136017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물고기 이름</a:t>
              </a: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CCA4D6E4-A50E-4BAA-AACE-D0F5A2819E72}"/>
                </a:ext>
              </a:extLst>
            </p:cNvPr>
            <p:cNvSpPr txBox="1"/>
            <p:nvPr/>
          </p:nvSpPr>
          <p:spPr>
            <a:xfrm>
              <a:off x="3319373" y="2413418"/>
              <a:ext cx="13601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물고기 정보</a:t>
              </a:r>
            </a:p>
          </p:txBody>
        </p:sp>
      </p:grpSp>
      <p:pic>
        <p:nvPicPr>
          <p:cNvPr id="135" name="그림 134">
            <a:extLst>
              <a:ext uri="{FF2B5EF4-FFF2-40B4-BE49-F238E27FC236}">
                <a16:creationId xmlns:a16="http://schemas.microsoft.com/office/drawing/2014/main" id="{F51CE2E6-CED2-4DF4-A7F0-56C70EE78B9C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046" y="131740"/>
            <a:ext cx="1021699" cy="970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4975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3EB02A12-4D14-4DC9-9D5E-E8E3A97BD1DF}"/>
              </a:ext>
            </a:extLst>
          </p:cNvPr>
          <p:cNvSpPr/>
          <p:nvPr/>
        </p:nvSpPr>
        <p:spPr>
          <a:xfrm>
            <a:off x="666751" y="763121"/>
            <a:ext cx="2045074" cy="5331759"/>
          </a:xfrm>
          <a:prstGeom prst="roundRect">
            <a:avLst>
              <a:gd name="adj" fmla="val 7305"/>
            </a:avLst>
          </a:prstGeom>
          <a:solidFill>
            <a:schemeClr val="accent6"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CAE5FEFC-98E8-4F6C-B9DF-C7B15B78B720}"/>
              </a:ext>
            </a:extLst>
          </p:cNvPr>
          <p:cNvSpPr/>
          <p:nvPr/>
        </p:nvSpPr>
        <p:spPr>
          <a:xfrm>
            <a:off x="2711825" y="763121"/>
            <a:ext cx="8518150" cy="5331757"/>
          </a:xfrm>
          <a:prstGeom prst="roundRect">
            <a:avLst>
              <a:gd name="adj" fmla="val 2546"/>
            </a:avLst>
          </a:prstGeom>
          <a:solidFill>
            <a:schemeClr val="accent6"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5E1433EA-A921-4388-8185-710C655851E1}"/>
              </a:ext>
            </a:extLst>
          </p:cNvPr>
          <p:cNvSpPr/>
          <p:nvPr/>
        </p:nvSpPr>
        <p:spPr>
          <a:xfrm>
            <a:off x="10958514" y="1419225"/>
            <a:ext cx="885824" cy="456078"/>
          </a:xfrm>
          <a:prstGeom prst="roundRect">
            <a:avLst>
              <a:gd name="adj" fmla="val 23431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9D73AF2D-6332-4BAB-BF3D-5A693AB0B9D5}"/>
              </a:ext>
            </a:extLst>
          </p:cNvPr>
          <p:cNvSpPr/>
          <p:nvPr/>
        </p:nvSpPr>
        <p:spPr>
          <a:xfrm>
            <a:off x="2809875" y="929247"/>
            <a:ext cx="8148639" cy="4999503"/>
          </a:xfrm>
          <a:prstGeom prst="roundRect">
            <a:avLst>
              <a:gd name="adj" fmla="val 2546"/>
            </a:avLst>
          </a:prstGeom>
          <a:solidFill>
            <a:schemeClr val="bg2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F131775-D4A9-4F21-A098-D1BF66624FF5}"/>
              </a:ext>
            </a:extLst>
          </p:cNvPr>
          <p:cNvSpPr/>
          <p:nvPr/>
        </p:nvSpPr>
        <p:spPr>
          <a:xfrm>
            <a:off x="10958514" y="1940857"/>
            <a:ext cx="885824" cy="456078"/>
          </a:xfrm>
          <a:prstGeom prst="roundRect">
            <a:avLst>
              <a:gd name="adj" fmla="val 23431"/>
            </a:avLst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정보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39728E0B-2B8D-4CC4-A40A-72401844F6A0}"/>
              </a:ext>
            </a:extLst>
          </p:cNvPr>
          <p:cNvSpPr/>
          <p:nvPr/>
        </p:nvSpPr>
        <p:spPr>
          <a:xfrm>
            <a:off x="10968040" y="2462489"/>
            <a:ext cx="885824" cy="456078"/>
          </a:xfrm>
          <a:prstGeom prst="roundRect">
            <a:avLst>
              <a:gd name="adj" fmla="val 23431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게시판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8AD4B344-1376-49A5-A6DA-4F6471C5F362}"/>
              </a:ext>
            </a:extLst>
          </p:cNvPr>
          <p:cNvSpPr/>
          <p:nvPr/>
        </p:nvSpPr>
        <p:spPr>
          <a:xfrm>
            <a:off x="838200" y="929246"/>
            <a:ext cx="1781175" cy="4999503"/>
          </a:xfrm>
          <a:prstGeom prst="roundRect">
            <a:avLst>
              <a:gd name="adj" fmla="val 8646"/>
            </a:avLst>
          </a:prstGeom>
          <a:solidFill>
            <a:schemeClr val="bg2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9918FD94-A4BF-401D-916B-3441D107F899}"/>
              </a:ext>
            </a:extLst>
          </p:cNvPr>
          <p:cNvGrpSpPr/>
          <p:nvPr/>
        </p:nvGrpSpPr>
        <p:grpSpPr>
          <a:xfrm>
            <a:off x="9733147" y="290058"/>
            <a:ext cx="1021699" cy="639187"/>
            <a:chOff x="7531751" y="985502"/>
            <a:chExt cx="1465019" cy="903365"/>
          </a:xfrm>
        </p:grpSpPr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FDC7FFCE-52B2-4D28-9B11-A2F6A77C3BB0}"/>
                </a:ext>
              </a:extLst>
            </p:cNvPr>
            <p:cNvSpPr/>
            <p:nvPr/>
          </p:nvSpPr>
          <p:spPr>
            <a:xfrm>
              <a:off x="7531751" y="985502"/>
              <a:ext cx="1465019" cy="903365"/>
            </a:xfrm>
            <a:prstGeom prst="roundRect">
              <a:avLst>
                <a:gd name="adj" fmla="val 23431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D834788B-C05D-4C63-8ED3-937B31DD36CA}"/>
                </a:ext>
              </a:extLst>
            </p:cNvPr>
            <p:cNvGrpSpPr/>
            <p:nvPr/>
          </p:nvGrpSpPr>
          <p:grpSpPr>
            <a:xfrm>
              <a:off x="7917223" y="1380927"/>
              <a:ext cx="731684" cy="112516"/>
              <a:chOff x="9331161" y="523094"/>
              <a:chExt cx="731684" cy="112516"/>
            </a:xfrm>
          </p:grpSpPr>
          <p:grpSp>
            <p:nvGrpSpPr>
              <p:cNvPr id="23" name="그룹 22">
                <a:extLst>
                  <a:ext uri="{FF2B5EF4-FFF2-40B4-BE49-F238E27FC236}">
                    <a16:creationId xmlns:a16="http://schemas.microsoft.com/office/drawing/2014/main" id="{B2AE08D3-841C-40A0-832A-58B1FB852EA0}"/>
                  </a:ext>
                </a:extLst>
              </p:cNvPr>
              <p:cNvGrpSpPr/>
              <p:nvPr/>
            </p:nvGrpSpPr>
            <p:grpSpPr>
              <a:xfrm>
                <a:off x="9910117" y="523094"/>
                <a:ext cx="152728" cy="112516"/>
                <a:chOff x="9614371" y="436125"/>
                <a:chExt cx="152728" cy="112516"/>
              </a:xfrm>
            </p:grpSpPr>
            <p:sp>
              <p:nvSpPr>
                <p:cNvPr id="19" name="이등변 삼각형 18">
                  <a:extLst>
                    <a:ext uri="{FF2B5EF4-FFF2-40B4-BE49-F238E27FC236}">
                      <a16:creationId xmlns:a16="http://schemas.microsoft.com/office/drawing/2014/main" id="{52AB7624-46BF-4CA6-8A71-E8E700115BA1}"/>
                    </a:ext>
                  </a:extLst>
                </p:cNvPr>
                <p:cNvSpPr/>
                <p:nvPr/>
              </p:nvSpPr>
              <p:spPr>
                <a:xfrm rot="5400000">
                  <a:off x="9596295" y="454201"/>
                  <a:ext cx="112515" cy="76364"/>
                </a:xfrm>
                <a:prstGeom prst="triangl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0" name="이등변 삼각형 19">
                  <a:extLst>
                    <a:ext uri="{FF2B5EF4-FFF2-40B4-BE49-F238E27FC236}">
                      <a16:creationId xmlns:a16="http://schemas.microsoft.com/office/drawing/2014/main" id="{F8B6DFB8-7E29-4D1F-A23B-1FC08D1D0A91}"/>
                    </a:ext>
                  </a:extLst>
                </p:cNvPr>
                <p:cNvSpPr/>
                <p:nvPr/>
              </p:nvSpPr>
              <p:spPr>
                <a:xfrm rot="5400000">
                  <a:off x="9672659" y="454202"/>
                  <a:ext cx="112515" cy="76364"/>
                </a:xfrm>
                <a:prstGeom prst="triangl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DAD7C853-AE18-47FD-998B-5040C11086BB}"/>
                  </a:ext>
                </a:extLst>
              </p:cNvPr>
              <p:cNvGrpSpPr/>
              <p:nvPr/>
            </p:nvGrpSpPr>
            <p:grpSpPr>
              <a:xfrm>
                <a:off x="9331161" y="523094"/>
                <a:ext cx="156374" cy="112516"/>
                <a:chOff x="9220200" y="436125"/>
                <a:chExt cx="156374" cy="112516"/>
              </a:xfrm>
            </p:grpSpPr>
            <p:sp>
              <p:nvSpPr>
                <p:cNvPr id="21" name="이등변 삼각형 20">
                  <a:extLst>
                    <a:ext uri="{FF2B5EF4-FFF2-40B4-BE49-F238E27FC236}">
                      <a16:creationId xmlns:a16="http://schemas.microsoft.com/office/drawing/2014/main" id="{05BCAF30-541E-4559-AAEB-69C372874745}"/>
                    </a:ext>
                  </a:extLst>
                </p:cNvPr>
                <p:cNvSpPr/>
                <p:nvPr/>
              </p:nvSpPr>
              <p:spPr>
                <a:xfrm rot="5400000" flipV="1">
                  <a:off x="9203947" y="452378"/>
                  <a:ext cx="112515" cy="80010"/>
                </a:xfrm>
                <a:prstGeom prst="triangl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2" name="이등변 삼각형 21">
                  <a:extLst>
                    <a:ext uri="{FF2B5EF4-FFF2-40B4-BE49-F238E27FC236}">
                      <a16:creationId xmlns:a16="http://schemas.microsoft.com/office/drawing/2014/main" id="{534667A7-5095-4311-9320-C67743D06EC8}"/>
                    </a:ext>
                  </a:extLst>
                </p:cNvPr>
                <p:cNvSpPr/>
                <p:nvPr/>
              </p:nvSpPr>
              <p:spPr>
                <a:xfrm rot="5400000" flipV="1">
                  <a:off x="9280311" y="452379"/>
                  <a:ext cx="112515" cy="80010"/>
                </a:xfrm>
                <a:prstGeom prst="triangl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32" name="그룹 31">
                <a:extLst>
                  <a:ext uri="{FF2B5EF4-FFF2-40B4-BE49-F238E27FC236}">
                    <a16:creationId xmlns:a16="http://schemas.microsoft.com/office/drawing/2014/main" id="{535B64F6-1EFE-44A5-90EB-5CDF2C0ACBF2}"/>
                  </a:ext>
                </a:extLst>
              </p:cNvPr>
              <p:cNvGrpSpPr/>
              <p:nvPr/>
            </p:nvGrpSpPr>
            <p:grpSpPr>
              <a:xfrm>
                <a:off x="9678199" y="523094"/>
                <a:ext cx="38100" cy="112516"/>
                <a:chOff x="9538499" y="436125"/>
                <a:chExt cx="38100" cy="112516"/>
              </a:xfrm>
            </p:grpSpPr>
            <p:cxnSp>
              <p:nvCxnSpPr>
                <p:cNvPr id="28" name="직선 연결선 27">
                  <a:extLst>
                    <a:ext uri="{FF2B5EF4-FFF2-40B4-BE49-F238E27FC236}">
                      <a16:creationId xmlns:a16="http://schemas.microsoft.com/office/drawing/2014/main" id="{B1AC8165-12F4-4A5D-976F-C73F422D9A7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538499" y="436125"/>
                  <a:ext cx="0" cy="112516"/>
                </a:xfrm>
                <a:prstGeom prst="line">
                  <a:avLst/>
                </a:prstGeom>
                <a:ln w="19050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직선 연결선 30">
                  <a:extLst>
                    <a:ext uri="{FF2B5EF4-FFF2-40B4-BE49-F238E27FC236}">
                      <a16:creationId xmlns:a16="http://schemas.microsoft.com/office/drawing/2014/main" id="{17187989-ACF0-4AE5-8E07-24306778250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576599" y="436125"/>
                  <a:ext cx="0" cy="112516"/>
                </a:xfrm>
                <a:prstGeom prst="line">
                  <a:avLst/>
                </a:prstGeom>
                <a:ln w="19050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1294F6CE-68E7-4315-8F15-31AAEA8DDFA9}"/>
                </a:ext>
              </a:extLst>
            </p:cNvPr>
            <p:cNvGrpSpPr/>
            <p:nvPr/>
          </p:nvGrpSpPr>
          <p:grpSpPr>
            <a:xfrm>
              <a:off x="7994855" y="1171193"/>
              <a:ext cx="901700" cy="45719"/>
              <a:chOff x="10126980" y="463687"/>
              <a:chExt cx="901700" cy="45719"/>
            </a:xfrm>
          </p:grpSpPr>
          <p:cxnSp>
            <p:nvCxnSpPr>
              <p:cNvPr id="36" name="직선 연결선 35">
                <a:extLst>
                  <a:ext uri="{FF2B5EF4-FFF2-40B4-BE49-F238E27FC236}">
                    <a16:creationId xmlns:a16="http://schemas.microsoft.com/office/drawing/2014/main" id="{14960224-8F84-4C91-BB2E-D46C9F21C28D}"/>
                  </a:ext>
                </a:extLst>
              </p:cNvPr>
              <p:cNvCxnSpPr/>
              <p:nvPr/>
            </p:nvCxnSpPr>
            <p:spPr>
              <a:xfrm>
                <a:off x="10126980" y="487038"/>
                <a:ext cx="901700" cy="0"/>
              </a:xfrm>
              <a:prstGeom prst="line">
                <a:avLst/>
              </a:prstGeom>
              <a:ln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>
                <a:extLst>
                  <a:ext uri="{FF2B5EF4-FFF2-40B4-BE49-F238E27FC236}">
                    <a16:creationId xmlns:a16="http://schemas.microsoft.com/office/drawing/2014/main" id="{934F389A-8C10-4732-88B0-F5972352D73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126980" y="487038"/>
                <a:ext cx="431800" cy="0"/>
              </a:xfrm>
              <a:prstGeom prst="line">
                <a:avLst/>
              </a:prstGeom>
              <a:ln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타원 38">
                <a:extLst>
                  <a:ext uri="{FF2B5EF4-FFF2-40B4-BE49-F238E27FC236}">
                    <a16:creationId xmlns:a16="http://schemas.microsoft.com/office/drawing/2014/main" id="{5D7CB53F-72D8-4E35-B56C-F22F7F0B57CC}"/>
                  </a:ext>
                </a:extLst>
              </p:cNvPr>
              <p:cNvSpPr/>
              <p:nvPr/>
            </p:nvSpPr>
            <p:spPr>
              <a:xfrm>
                <a:off x="10532111" y="463687"/>
                <a:ext cx="45719" cy="45719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42" name="그림 41" descr="검은색, 작은, 하얀색, 앉아있는이(가) 표시된 사진&#10;&#10;자동 생성된 설명">
              <a:extLst>
                <a:ext uri="{FF2B5EF4-FFF2-40B4-BE49-F238E27FC236}">
                  <a16:creationId xmlns:a16="http://schemas.microsoft.com/office/drawing/2014/main" id="{DA18AC6F-1C10-4B39-94A4-B6B59A5499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96301" y="1083079"/>
              <a:ext cx="228846" cy="215694"/>
            </a:xfrm>
            <a:prstGeom prst="rect">
              <a:avLst/>
            </a:prstGeom>
          </p:spPr>
        </p:pic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A200E3F1-8404-402D-A626-83F5C8604B71}"/>
                </a:ext>
              </a:extLst>
            </p:cNvPr>
            <p:cNvGrpSpPr/>
            <p:nvPr/>
          </p:nvGrpSpPr>
          <p:grpSpPr>
            <a:xfrm>
              <a:off x="7986555" y="1621953"/>
              <a:ext cx="555412" cy="93278"/>
              <a:chOff x="9827245" y="1190926"/>
              <a:chExt cx="555412" cy="93278"/>
            </a:xfrm>
          </p:grpSpPr>
          <p:grpSp>
            <p:nvGrpSpPr>
              <p:cNvPr id="49" name="그룹 48">
                <a:extLst>
                  <a:ext uri="{FF2B5EF4-FFF2-40B4-BE49-F238E27FC236}">
                    <a16:creationId xmlns:a16="http://schemas.microsoft.com/office/drawing/2014/main" id="{EA83F887-18F4-4846-8E94-31AE73E394F7}"/>
                  </a:ext>
                </a:extLst>
              </p:cNvPr>
              <p:cNvGrpSpPr/>
              <p:nvPr/>
            </p:nvGrpSpPr>
            <p:grpSpPr>
              <a:xfrm>
                <a:off x="9827245" y="1190926"/>
                <a:ext cx="72713" cy="93278"/>
                <a:chOff x="9167236" y="1208850"/>
                <a:chExt cx="222322" cy="281684"/>
              </a:xfrm>
            </p:grpSpPr>
            <p:sp>
              <p:nvSpPr>
                <p:cNvPr id="45" name="사각형: 둥근 모서리 44">
                  <a:extLst>
                    <a:ext uri="{FF2B5EF4-FFF2-40B4-BE49-F238E27FC236}">
                      <a16:creationId xmlns:a16="http://schemas.microsoft.com/office/drawing/2014/main" id="{2881F842-6680-4CA2-8BB6-B12502C92561}"/>
                    </a:ext>
                  </a:extLst>
                </p:cNvPr>
                <p:cNvSpPr/>
                <p:nvPr/>
              </p:nvSpPr>
              <p:spPr>
                <a:xfrm>
                  <a:off x="9167236" y="1285239"/>
                  <a:ext cx="116840" cy="128905"/>
                </a:xfrm>
                <a:prstGeom prst="round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6" name="이등변 삼각형 45">
                  <a:extLst>
                    <a:ext uri="{FF2B5EF4-FFF2-40B4-BE49-F238E27FC236}">
                      <a16:creationId xmlns:a16="http://schemas.microsoft.com/office/drawing/2014/main" id="{76F75DAE-8AA4-4254-BBE2-FF96D3B624AE}"/>
                    </a:ext>
                  </a:extLst>
                </p:cNvPr>
                <p:cNvSpPr/>
                <p:nvPr/>
              </p:nvSpPr>
              <p:spPr>
                <a:xfrm rot="16200000">
                  <a:off x="9145081" y="1246057"/>
                  <a:ext cx="281684" cy="207270"/>
                </a:xfrm>
                <a:prstGeom prst="triangl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60" name="그룹 59">
                <a:extLst>
                  <a:ext uri="{FF2B5EF4-FFF2-40B4-BE49-F238E27FC236}">
                    <a16:creationId xmlns:a16="http://schemas.microsoft.com/office/drawing/2014/main" id="{1A202E70-2C71-450C-A66F-38B4CA8271FE}"/>
                  </a:ext>
                </a:extLst>
              </p:cNvPr>
              <p:cNvGrpSpPr/>
              <p:nvPr/>
            </p:nvGrpSpPr>
            <p:grpSpPr>
              <a:xfrm>
                <a:off x="9961652" y="1214706"/>
                <a:ext cx="421005" cy="45719"/>
                <a:chOff x="8482994" y="1986585"/>
                <a:chExt cx="421005" cy="45719"/>
              </a:xfrm>
            </p:grpSpPr>
            <p:cxnSp>
              <p:nvCxnSpPr>
                <p:cNvPr id="51" name="직선 연결선 50">
                  <a:extLst>
                    <a:ext uri="{FF2B5EF4-FFF2-40B4-BE49-F238E27FC236}">
                      <a16:creationId xmlns:a16="http://schemas.microsoft.com/office/drawing/2014/main" id="{C1A50AA9-8E2E-4B7A-8C79-3B1D50D8B86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492519" y="2009936"/>
                  <a:ext cx="411480" cy="0"/>
                </a:xfrm>
                <a:prstGeom prst="line">
                  <a:avLst/>
                </a:prstGeom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직선 연결선 51">
                  <a:extLst>
                    <a:ext uri="{FF2B5EF4-FFF2-40B4-BE49-F238E27FC236}">
                      <a16:creationId xmlns:a16="http://schemas.microsoft.com/office/drawing/2014/main" id="{6EB685CF-29C1-4C70-8529-7148856B91B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482994" y="2009936"/>
                  <a:ext cx="308384" cy="0"/>
                </a:xfrm>
                <a:prstGeom prst="line">
                  <a:avLst/>
                </a:prstGeom>
                <a:ln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3" name="타원 52">
                  <a:extLst>
                    <a:ext uri="{FF2B5EF4-FFF2-40B4-BE49-F238E27FC236}">
                      <a16:creationId xmlns:a16="http://schemas.microsoft.com/office/drawing/2014/main" id="{38DD8FFB-6CA8-44DA-95B4-CDBB248F49B5}"/>
                    </a:ext>
                  </a:extLst>
                </p:cNvPr>
                <p:cNvSpPr/>
                <p:nvPr/>
              </p:nvSpPr>
              <p:spPr>
                <a:xfrm>
                  <a:off x="8764709" y="1986585"/>
                  <a:ext cx="45719" cy="45719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CCA4D6E4-A50E-4BAA-AACE-D0F5A2819E72}"/>
              </a:ext>
            </a:extLst>
          </p:cNvPr>
          <p:cNvSpPr txBox="1"/>
          <p:nvPr/>
        </p:nvSpPr>
        <p:spPr>
          <a:xfrm>
            <a:off x="1493071" y="1871835"/>
            <a:ext cx="1158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물고기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1A80AAC4-657C-40FD-B84C-864861EDC2ED}"/>
              </a:ext>
            </a:extLst>
          </p:cNvPr>
          <p:cNvSpPr txBox="1"/>
          <p:nvPr/>
        </p:nvSpPr>
        <p:spPr>
          <a:xfrm>
            <a:off x="1519510" y="2614789"/>
            <a:ext cx="1158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곤충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D6E90512-9970-40F1-9390-22450C8F5AFE}"/>
              </a:ext>
            </a:extLst>
          </p:cNvPr>
          <p:cNvSpPr txBox="1"/>
          <p:nvPr/>
        </p:nvSpPr>
        <p:spPr>
          <a:xfrm>
            <a:off x="1493071" y="3429000"/>
            <a:ext cx="1158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꽃 재배</a:t>
            </a:r>
          </a:p>
        </p:txBody>
      </p: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708964A7-5578-4E77-BAF1-366E6920EB07}"/>
              </a:ext>
            </a:extLst>
          </p:cNvPr>
          <p:cNvGrpSpPr/>
          <p:nvPr/>
        </p:nvGrpSpPr>
        <p:grpSpPr>
          <a:xfrm>
            <a:off x="2524125" y="1685925"/>
            <a:ext cx="367274" cy="3486150"/>
            <a:chOff x="2524125" y="1685925"/>
            <a:chExt cx="367274" cy="3486150"/>
          </a:xfrm>
        </p:grpSpPr>
        <p:sp>
          <p:nvSpPr>
            <p:cNvPr id="68" name="사각형: 둥근 모서리 67">
              <a:extLst>
                <a:ext uri="{FF2B5EF4-FFF2-40B4-BE49-F238E27FC236}">
                  <a16:creationId xmlns:a16="http://schemas.microsoft.com/office/drawing/2014/main" id="{593268A4-E60E-4E13-8E3E-C28AB6FDC10E}"/>
                </a:ext>
              </a:extLst>
            </p:cNvPr>
            <p:cNvSpPr/>
            <p:nvPr/>
          </p:nvSpPr>
          <p:spPr>
            <a:xfrm>
              <a:off x="2524125" y="1685925"/>
              <a:ext cx="359149" cy="112395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accent6">
                    <a:lumMod val="20000"/>
                    <a:lumOff val="80000"/>
                  </a:schemeClr>
                </a:gs>
                <a:gs pos="0">
                  <a:schemeClr val="accent6">
                    <a:lumMod val="5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사각형: 둥근 모서리 68">
              <a:extLst>
                <a:ext uri="{FF2B5EF4-FFF2-40B4-BE49-F238E27FC236}">
                  <a16:creationId xmlns:a16="http://schemas.microsoft.com/office/drawing/2014/main" id="{1839FFEA-A81C-4779-B8BD-7A6CD9D05A0E}"/>
                </a:ext>
              </a:extLst>
            </p:cNvPr>
            <p:cNvSpPr/>
            <p:nvPr/>
          </p:nvSpPr>
          <p:spPr>
            <a:xfrm>
              <a:off x="2529768" y="2056501"/>
              <a:ext cx="359149" cy="112395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accent6">
                    <a:lumMod val="20000"/>
                    <a:lumOff val="80000"/>
                  </a:schemeClr>
                </a:gs>
                <a:gs pos="0">
                  <a:schemeClr val="accent6">
                    <a:lumMod val="5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사각형: 둥근 모서리 69">
              <a:extLst>
                <a:ext uri="{FF2B5EF4-FFF2-40B4-BE49-F238E27FC236}">
                  <a16:creationId xmlns:a16="http://schemas.microsoft.com/office/drawing/2014/main" id="{90B0B13A-FE6A-4904-9BF8-ECBE386C9957}"/>
                </a:ext>
              </a:extLst>
            </p:cNvPr>
            <p:cNvSpPr/>
            <p:nvPr/>
          </p:nvSpPr>
          <p:spPr>
            <a:xfrm>
              <a:off x="2526607" y="4689104"/>
              <a:ext cx="359149" cy="112395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accent6">
                    <a:lumMod val="20000"/>
                    <a:lumOff val="80000"/>
                  </a:schemeClr>
                </a:gs>
                <a:gs pos="0">
                  <a:schemeClr val="accent6">
                    <a:lumMod val="5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사각형: 둥근 모서리 70">
              <a:extLst>
                <a:ext uri="{FF2B5EF4-FFF2-40B4-BE49-F238E27FC236}">
                  <a16:creationId xmlns:a16="http://schemas.microsoft.com/office/drawing/2014/main" id="{83537AA9-B4E4-419B-8A24-86FDE5741AE7}"/>
                </a:ext>
              </a:extLst>
            </p:cNvPr>
            <p:cNvSpPr/>
            <p:nvPr/>
          </p:nvSpPr>
          <p:spPr>
            <a:xfrm>
              <a:off x="2532250" y="5059680"/>
              <a:ext cx="359149" cy="112395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accent6">
                    <a:lumMod val="20000"/>
                    <a:lumOff val="80000"/>
                  </a:schemeClr>
                </a:gs>
                <a:gs pos="0">
                  <a:schemeClr val="accent6">
                    <a:lumMod val="5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023" y="2556877"/>
            <a:ext cx="572048" cy="48515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124" y="3362268"/>
            <a:ext cx="572048" cy="57929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856" y="1748491"/>
            <a:ext cx="531316" cy="616019"/>
          </a:xfrm>
          <a:prstGeom prst="rect">
            <a:avLst/>
          </a:prstGeom>
        </p:spPr>
      </p:pic>
      <p:grpSp>
        <p:nvGrpSpPr>
          <p:cNvPr id="15" name="그룹 14"/>
          <p:cNvGrpSpPr/>
          <p:nvPr/>
        </p:nvGrpSpPr>
        <p:grpSpPr>
          <a:xfrm>
            <a:off x="3713281" y="1217020"/>
            <a:ext cx="1573351" cy="1447674"/>
            <a:chOff x="3209925" y="1242854"/>
            <a:chExt cx="1573351" cy="1447674"/>
          </a:xfrm>
        </p:grpSpPr>
        <p:sp>
          <p:nvSpPr>
            <p:cNvPr id="14" name="모서리가 둥근 직사각형 13"/>
            <p:cNvSpPr/>
            <p:nvPr/>
          </p:nvSpPr>
          <p:spPr>
            <a:xfrm>
              <a:off x="3209925" y="1245096"/>
              <a:ext cx="1371600" cy="1445432"/>
            </a:xfrm>
            <a:prstGeom prst="roundRect">
              <a:avLst>
                <a:gd name="adj" fmla="val 7639"/>
              </a:avLst>
            </a:prstGeom>
            <a:solidFill>
              <a:schemeClr val="accent5">
                <a:lumMod val="40000"/>
                <a:lumOff val="60000"/>
                <a:alpha val="6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모서리가 둥근 직사각형 53"/>
            <p:cNvSpPr/>
            <p:nvPr/>
          </p:nvSpPr>
          <p:spPr>
            <a:xfrm>
              <a:off x="3209925" y="1242854"/>
              <a:ext cx="1371600" cy="839756"/>
            </a:xfrm>
            <a:prstGeom prst="roundRect">
              <a:avLst>
                <a:gd name="adj" fmla="val 7639"/>
              </a:avLst>
            </a:prstGeom>
            <a:solidFill>
              <a:schemeClr val="accent5">
                <a:lumMod val="60000"/>
                <a:lumOff val="40000"/>
                <a:alpha val="6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8" name="그림 4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30067" y="1377915"/>
              <a:ext cx="531316" cy="616019"/>
            </a:xfrm>
            <a:prstGeom prst="rect">
              <a:avLst/>
            </a:prstGeom>
          </p:spPr>
        </p:pic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CCA4D6E4-A50E-4BAA-AACE-D0F5A2819E72}"/>
                </a:ext>
              </a:extLst>
            </p:cNvPr>
            <p:cNvSpPr txBox="1"/>
            <p:nvPr/>
          </p:nvSpPr>
          <p:spPr>
            <a:xfrm>
              <a:off x="3423106" y="2105641"/>
              <a:ext cx="136017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물고기 이름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CCA4D6E4-A50E-4BAA-AACE-D0F5A2819E72}"/>
                </a:ext>
              </a:extLst>
            </p:cNvPr>
            <p:cNvSpPr txBox="1"/>
            <p:nvPr/>
          </p:nvSpPr>
          <p:spPr>
            <a:xfrm>
              <a:off x="3319373" y="2413418"/>
              <a:ext cx="13601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물고기 정보</a:t>
              </a:r>
            </a:p>
          </p:txBody>
        </p:sp>
      </p:grpSp>
      <p:grpSp>
        <p:nvGrpSpPr>
          <p:cNvPr id="58" name="그룹 57"/>
          <p:cNvGrpSpPr/>
          <p:nvPr/>
        </p:nvGrpSpPr>
        <p:grpSpPr>
          <a:xfrm>
            <a:off x="5292346" y="1216909"/>
            <a:ext cx="1573351" cy="1447674"/>
            <a:chOff x="3209925" y="1242854"/>
            <a:chExt cx="1573351" cy="1447674"/>
          </a:xfrm>
        </p:grpSpPr>
        <p:sp>
          <p:nvSpPr>
            <p:cNvPr id="59" name="모서리가 둥근 직사각형 58"/>
            <p:cNvSpPr/>
            <p:nvPr/>
          </p:nvSpPr>
          <p:spPr>
            <a:xfrm>
              <a:off x="3209925" y="1245096"/>
              <a:ext cx="1371600" cy="1445432"/>
            </a:xfrm>
            <a:prstGeom prst="roundRect">
              <a:avLst>
                <a:gd name="adj" fmla="val 7639"/>
              </a:avLst>
            </a:prstGeom>
            <a:solidFill>
              <a:schemeClr val="accent5">
                <a:lumMod val="40000"/>
                <a:lumOff val="60000"/>
                <a:alpha val="6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모서리가 둥근 직사각형 65"/>
            <p:cNvSpPr/>
            <p:nvPr/>
          </p:nvSpPr>
          <p:spPr>
            <a:xfrm>
              <a:off x="3209925" y="1242854"/>
              <a:ext cx="1371600" cy="839756"/>
            </a:xfrm>
            <a:prstGeom prst="roundRect">
              <a:avLst>
                <a:gd name="adj" fmla="val 7639"/>
              </a:avLst>
            </a:prstGeom>
            <a:solidFill>
              <a:schemeClr val="accent5">
                <a:lumMod val="60000"/>
                <a:lumOff val="40000"/>
                <a:alpha val="6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2" name="그림 7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30067" y="1377915"/>
              <a:ext cx="531316" cy="616019"/>
            </a:xfrm>
            <a:prstGeom prst="rect">
              <a:avLst/>
            </a:prstGeom>
          </p:spPr>
        </p:pic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CCA4D6E4-A50E-4BAA-AACE-D0F5A2819E72}"/>
                </a:ext>
              </a:extLst>
            </p:cNvPr>
            <p:cNvSpPr txBox="1"/>
            <p:nvPr/>
          </p:nvSpPr>
          <p:spPr>
            <a:xfrm>
              <a:off x="3423106" y="2105641"/>
              <a:ext cx="136017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물고기 이름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CCA4D6E4-A50E-4BAA-AACE-D0F5A2819E72}"/>
                </a:ext>
              </a:extLst>
            </p:cNvPr>
            <p:cNvSpPr txBox="1"/>
            <p:nvPr/>
          </p:nvSpPr>
          <p:spPr>
            <a:xfrm>
              <a:off x="3319373" y="2413418"/>
              <a:ext cx="13601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물고기 정보</a:t>
              </a:r>
            </a:p>
          </p:txBody>
        </p:sp>
      </p:grpSp>
      <p:grpSp>
        <p:nvGrpSpPr>
          <p:cNvPr id="75" name="그룹 74"/>
          <p:cNvGrpSpPr/>
          <p:nvPr/>
        </p:nvGrpSpPr>
        <p:grpSpPr>
          <a:xfrm>
            <a:off x="6903618" y="1219262"/>
            <a:ext cx="1573351" cy="1447674"/>
            <a:chOff x="3209925" y="1242854"/>
            <a:chExt cx="1573351" cy="1447674"/>
          </a:xfrm>
        </p:grpSpPr>
        <p:sp>
          <p:nvSpPr>
            <p:cNvPr id="76" name="모서리가 둥근 직사각형 75"/>
            <p:cNvSpPr/>
            <p:nvPr/>
          </p:nvSpPr>
          <p:spPr>
            <a:xfrm>
              <a:off x="3209925" y="1245096"/>
              <a:ext cx="1371600" cy="1445432"/>
            </a:xfrm>
            <a:prstGeom prst="roundRect">
              <a:avLst>
                <a:gd name="adj" fmla="val 7639"/>
              </a:avLst>
            </a:prstGeom>
            <a:solidFill>
              <a:schemeClr val="accent5">
                <a:lumMod val="40000"/>
                <a:lumOff val="60000"/>
                <a:alpha val="6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모서리가 둥근 직사각형 76"/>
            <p:cNvSpPr/>
            <p:nvPr/>
          </p:nvSpPr>
          <p:spPr>
            <a:xfrm>
              <a:off x="3209925" y="1242854"/>
              <a:ext cx="1371600" cy="839756"/>
            </a:xfrm>
            <a:prstGeom prst="roundRect">
              <a:avLst>
                <a:gd name="adj" fmla="val 7639"/>
              </a:avLst>
            </a:prstGeom>
            <a:solidFill>
              <a:schemeClr val="accent5">
                <a:lumMod val="60000"/>
                <a:lumOff val="40000"/>
                <a:alpha val="6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8" name="그림 7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30067" y="1377915"/>
              <a:ext cx="531316" cy="616019"/>
            </a:xfrm>
            <a:prstGeom prst="rect">
              <a:avLst/>
            </a:prstGeom>
          </p:spPr>
        </p:pic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CCA4D6E4-A50E-4BAA-AACE-D0F5A2819E72}"/>
                </a:ext>
              </a:extLst>
            </p:cNvPr>
            <p:cNvSpPr txBox="1"/>
            <p:nvPr/>
          </p:nvSpPr>
          <p:spPr>
            <a:xfrm>
              <a:off x="3423106" y="2105641"/>
              <a:ext cx="136017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물고기 이름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CCA4D6E4-A50E-4BAA-AACE-D0F5A2819E72}"/>
                </a:ext>
              </a:extLst>
            </p:cNvPr>
            <p:cNvSpPr txBox="1"/>
            <p:nvPr/>
          </p:nvSpPr>
          <p:spPr>
            <a:xfrm>
              <a:off x="3319373" y="2413418"/>
              <a:ext cx="13601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물고기 정보</a:t>
              </a:r>
            </a:p>
          </p:txBody>
        </p:sp>
      </p:grpSp>
      <p:grpSp>
        <p:nvGrpSpPr>
          <p:cNvPr id="81" name="그룹 80"/>
          <p:cNvGrpSpPr/>
          <p:nvPr/>
        </p:nvGrpSpPr>
        <p:grpSpPr>
          <a:xfrm>
            <a:off x="8503929" y="1221733"/>
            <a:ext cx="1573351" cy="1447674"/>
            <a:chOff x="3209925" y="1242854"/>
            <a:chExt cx="1573351" cy="1447674"/>
          </a:xfrm>
        </p:grpSpPr>
        <p:sp>
          <p:nvSpPr>
            <p:cNvPr id="82" name="모서리가 둥근 직사각형 81"/>
            <p:cNvSpPr/>
            <p:nvPr/>
          </p:nvSpPr>
          <p:spPr>
            <a:xfrm>
              <a:off x="3209925" y="1245096"/>
              <a:ext cx="1371600" cy="1445432"/>
            </a:xfrm>
            <a:prstGeom prst="roundRect">
              <a:avLst>
                <a:gd name="adj" fmla="val 7639"/>
              </a:avLst>
            </a:prstGeom>
            <a:solidFill>
              <a:schemeClr val="accent5">
                <a:lumMod val="40000"/>
                <a:lumOff val="60000"/>
                <a:alpha val="6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" name="모서리가 둥근 직사각형 82"/>
            <p:cNvSpPr/>
            <p:nvPr/>
          </p:nvSpPr>
          <p:spPr>
            <a:xfrm>
              <a:off x="3209925" y="1242854"/>
              <a:ext cx="1371600" cy="839756"/>
            </a:xfrm>
            <a:prstGeom prst="roundRect">
              <a:avLst>
                <a:gd name="adj" fmla="val 7639"/>
              </a:avLst>
            </a:prstGeom>
            <a:solidFill>
              <a:schemeClr val="accent5">
                <a:lumMod val="60000"/>
                <a:lumOff val="40000"/>
                <a:alpha val="6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4" name="그림 8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30067" y="1377915"/>
              <a:ext cx="531316" cy="616019"/>
            </a:xfrm>
            <a:prstGeom prst="rect">
              <a:avLst/>
            </a:prstGeom>
          </p:spPr>
        </p:pic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CCA4D6E4-A50E-4BAA-AACE-D0F5A2819E72}"/>
                </a:ext>
              </a:extLst>
            </p:cNvPr>
            <p:cNvSpPr txBox="1"/>
            <p:nvPr/>
          </p:nvSpPr>
          <p:spPr>
            <a:xfrm>
              <a:off x="3423106" y="2105641"/>
              <a:ext cx="136017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물고기 이름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CCA4D6E4-A50E-4BAA-AACE-D0F5A2819E72}"/>
                </a:ext>
              </a:extLst>
            </p:cNvPr>
            <p:cNvSpPr txBox="1"/>
            <p:nvPr/>
          </p:nvSpPr>
          <p:spPr>
            <a:xfrm>
              <a:off x="3319373" y="2413418"/>
              <a:ext cx="13601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물고기 정보</a:t>
              </a:r>
            </a:p>
          </p:txBody>
        </p:sp>
      </p:grpSp>
      <p:grpSp>
        <p:nvGrpSpPr>
          <p:cNvPr id="87" name="그룹 86"/>
          <p:cNvGrpSpPr/>
          <p:nvPr/>
        </p:nvGrpSpPr>
        <p:grpSpPr>
          <a:xfrm>
            <a:off x="3716104" y="2715989"/>
            <a:ext cx="1573351" cy="1447674"/>
            <a:chOff x="3209925" y="1242854"/>
            <a:chExt cx="1573351" cy="1447674"/>
          </a:xfrm>
        </p:grpSpPr>
        <p:sp>
          <p:nvSpPr>
            <p:cNvPr id="88" name="모서리가 둥근 직사각형 87"/>
            <p:cNvSpPr/>
            <p:nvPr/>
          </p:nvSpPr>
          <p:spPr>
            <a:xfrm>
              <a:off x="3209925" y="1245096"/>
              <a:ext cx="1371600" cy="1445432"/>
            </a:xfrm>
            <a:prstGeom prst="roundRect">
              <a:avLst>
                <a:gd name="adj" fmla="val 7639"/>
              </a:avLst>
            </a:prstGeom>
            <a:solidFill>
              <a:schemeClr val="accent5">
                <a:lumMod val="40000"/>
                <a:lumOff val="60000"/>
                <a:alpha val="6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모서리가 둥근 직사각형 88"/>
            <p:cNvSpPr/>
            <p:nvPr/>
          </p:nvSpPr>
          <p:spPr>
            <a:xfrm>
              <a:off x="3209925" y="1242854"/>
              <a:ext cx="1371600" cy="839756"/>
            </a:xfrm>
            <a:prstGeom prst="roundRect">
              <a:avLst>
                <a:gd name="adj" fmla="val 7639"/>
              </a:avLst>
            </a:prstGeom>
            <a:solidFill>
              <a:schemeClr val="accent5">
                <a:lumMod val="60000"/>
                <a:lumOff val="40000"/>
                <a:alpha val="6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0" name="그림 8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30067" y="1377915"/>
              <a:ext cx="531316" cy="616019"/>
            </a:xfrm>
            <a:prstGeom prst="rect">
              <a:avLst/>
            </a:prstGeom>
          </p:spPr>
        </p:pic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CCA4D6E4-A50E-4BAA-AACE-D0F5A2819E72}"/>
                </a:ext>
              </a:extLst>
            </p:cNvPr>
            <p:cNvSpPr txBox="1"/>
            <p:nvPr/>
          </p:nvSpPr>
          <p:spPr>
            <a:xfrm>
              <a:off x="3423106" y="2105641"/>
              <a:ext cx="136017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물고기 이름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CCA4D6E4-A50E-4BAA-AACE-D0F5A2819E72}"/>
                </a:ext>
              </a:extLst>
            </p:cNvPr>
            <p:cNvSpPr txBox="1"/>
            <p:nvPr/>
          </p:nvSpPr>
          <p:spPr>
            <a:xfrm>
              <a:off x="3319373" y="2413418"/>
              <a:ext cx="13601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물고기 정보</a:t>
              </a:r>
            </a:p>
          </p:txBody>
        </p:sp>
      </p:grpSp>
      <p:grpSp>
        <p:nvGrpSpPr>
          <p:cNvPr id="93" name="그룹 92"/>
          <p:cNvGrpSpPr/>
          <p:nvPr/>
        </p:nvGrpSpPr>
        <p:grpSpPr>
          <a:xfrm>
            <a:off x="5295169" y="2715878"/>
            <a:ext cx="1573351" cy="1447674"/>
            <a:chOff x="3209925" y="1242854"/>
            <a:chExt cx="1573351" cy="1447674"/>
          </a:xfrm>
        </p:grpSpPr>
        <p:sp>
          <p:nvSpPr>
            <p:cNvPr id="94" name="모서리가 둥근 직사각형 93"/>
            <p:cNvSpPr/>
            <p:nvPr/>
          </p:nvSpPr>
          <p:spPr>
            <a:xfrm>
              <a:off x="3209925" y="1245096"/>
              <a:ext cx="1371600" cy="1445432"/>
            </a:xfrm>
            <a:prstGeom prst="roundRect">
              <a:avLst>
                <a:gd name="adj" fmla="val 7639"/>
              </a:avLst>
            </a:prstGeom>
            <a:solidFill>
              <a:schemeClr val="accent5">
                <a:lumMod val="40000"/>
                <a:lumOff val="60000"/>
                <a:alpha val="6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" name="모서리가 둥근 직사각형 94"/>
            <p:cNvSpPr/>
            <p:nvPr/>
          </p:nvSpPr>
          <p:spPr>
            <a:xfrm>
              <a:off x="3209925" y="1242854"/>
              <a:ext cx="1371600" cy="839756"/>
            </a:xfrm>
            <a:prstGeom prst="roundRect">
              <a:avLst>
                <a:gd name="adj" fmla="val 7639"/>
              </a:avLst>
            </a:prstGeom>
            <a:solidFill>
              <a:schemeClr val="accent5">
                <a:lumMod val="60000"/>
                <a:lumOff val="40000"/>
                <a:alpha val="6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6" name="그림 9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30067" y="1377915"/>
              <a:ext cx="531316" cy="616019"/>
            </a:xfrm>
            <a:prstGeom prst="rect">
              <a:avLst/>
            </a:prstGeom>
          </p:spPr>
        </p:pic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CCA4D6E4-A50E-4BAA-AACE-D0F5A2819E72}"/>
                </a:ext>
              </a:extLst>
            </p:cNvPr>
            <p:cNvSpPr txBox="1"/>
            <p:nvPr/>
          </p:nvSpPr>
          <p:spPr>
            <a:xfrm>
              <a:off x="3423106" y="2105641"/>
              <a:ext cx="136017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물고기 이름</a:t>
              </a: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CCA4D6E4-A50E-4BAA-AACE-D0F5A2819E72}"/>
                </a:ext>
              </a:extLst>
            </p:cNvPr>
            <p:cNvSpPr txBox="1"/>
            <p:nvPr/>
          </p:nvSpPr>
          <p:spPr>
            <a:xfrm>
              <a:off x="3319373" y="2413418"/>
              <a:ext cx="13601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물고기 정보</a:t>
              </a:r>
            </a:p>
          </p:txBody>
        </p:sp>
      </p:grpSp>
      <p:grpSp>
        <p:nvGrpSpPr>
          <p:cNvPr id="99" name="그룹 98"/>
          <p:cNvGrpSpPr/>
          <p:nvPr/>
        </p:nvGrpSpPr>
        <p:grpSpPr>
          <a:xfrm>
            <a:off x="6906441" y="2718231"/>
            <a:ext cx="1573351" cy="1447674"/>
            <a:chOff x="3209925" y="1242854"/>
            <a:chExt cx="1573351" cy="1447674"/>
          </a:xfrm>
        </p:grpSpPr>
        <p:sp>
          <p:nvSpPr>
            <p:cNvPr id="100" name="모서리가 둥근 직사각형 99"/>
            <p:cNvSpPr/>
            <p:nvPr/>
          </p:nvSpPr>
          <p:spPr>
            <a:xfrm>
              <a:off x="3209925" y="1245096"/>
              <a:ext cx="1371600" cy="1445432"/>
            </a:xfrm>
            <a:prstGeom prst="roundRect">
              <a:avLst>
                <a:gd name="adj" fmla="val 7639"/>
              </a:avLst>
            </a:prstGeom>
            <a:solidFill>
              <a:schemeClr val="accent5">
                <a:lumMod val="40000"/>
                <a:lumOff val="60000"/>
                <a:alpha val="6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1" name="모서리가 둥근 직사각형 100"/>
            <p:cNvSpPr/>
            <p:nvPr/>
          </p:nvSpPr>
          <p:spPr>
            <a:xfrm>
              <a:off x="3209925" y="1242854"/>
              <a:ext cx="1371600" cy="839756"/>
            </a:xfrm>
            <a:prstGeom prst="roundRect">
              <a:avLst>
                <a:gd name="adj" fmla="val 7639"/>
              </a:avLst>
            </a:prstGeom>
            <a:solidFill>
              <a:schemeClr val="accent5">
                <a:lumMod val="60000"/>
                <a:lumOff val="40000"/>
                <a:alpha val="6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2" name="그림 10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30067" y="1377915"/>
              <a:ext cx="531316" cy="616019"/>
            </a:xfrm>
            <a:prstGeom prst="rect">
              <a:avLst/>
            </a:prstGeom>
          </p:spPr>
        </p:pic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CCA4D6E4-A50E-4BAA-AACE-D0F5A2819E72}"/>
                </a:ext>
              </a:extLst>
            </p:cNvPr>
            <p:cNvSpPr txBox="1"/>
            <p:nvPr/>
          </p:nvSpPr>
          <p:spPr>
            <a:xfrm>
              <a:off x="3423106" y="2105641"/>
              <a:ext cx="136017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물고기 이름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CCA4D6E4-A50E-4BAA-AACE-D0F5A2819E72}"/>
                </a:ext>
              </a:extLst>
            </p:cNvPr>
            <p:cNvSpPr txBox="1"/>
            <p:nvPr/>
          </p:nvSpPr>
          <p:spPr>
            <a:xfrm>
              <a:off x="3319373" y="2413418"/>
              <a:ext cx="13601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물고기 정보</a:t>
              </a:r>
            </a:p>
          </p:txBody>
        </p:sp>
      </p:grpSp>
      <p:grpSp>
        <p:nvGrpSpPr>
          <p:cNvPr id="105" name="그룹 104"/>
          <p:cNvGrpSpPr/>
          <p:nvPr/>
        </p:nvGrpSpPr>
        <p:grpSpPr>
          <a:xfrm>
            <a:off x="8506752" y="2720702"/>
            <a:ext cx="1573351" cy="1447674"/>
            <a:chOff x="3209925" y="1242854"/>
            <a:chExt cx="1573351" cy="1447674"/>
          </a:xfrm>
        </p:grpSpPr>
        <p:sp>
          <p:nvSpPr>
            <p:cNvPr id="106" name="모서리가 둥근 직사각형 105"/>
            <p:cNvSpPr/>
            <p:nvPr/>
          </p:nvSpPr>
          <p:spPr>
            <a:xfrm>
              <a:off x="3209925" y="1245096"/>
              <a:ext cx="1371600" cy="1445432"/>
            </a:xfrm>
            <a:prstGeom prst="roundRect">
              <a:avLst>
                <a:gd name="adj" fmla="val 7639"/>
              </a:avLst>
            </a:prstGeom>
            <a:solidFill>
              <a:schemeClr val="accent5">
                <a:lumMod val="40000"/>
                <a:lumOff val="60000"/>
                <a:alpha val="6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7" name="모서리가 둥근 직사각형 106"/>
            <p:cNvSpPr/>
            <p:nvPr/>
          </p:nvSpPr>
          <p:spPr>
            <a:xfrm>
              <a:off x="3209925" y="1242854"/>
              <a:ext cx="1371600" cy="839756"/>
            </a:xfrm>
            <a:prstGeom prst="roundRect">
              <a:avLst>
                <a:gd name="adj" fmla="val 7639"/>
              </a:avLst>
            </a:prstGeom>
            <a:solidFill>
              <a:schemeClr val="accent5">
                <a:lumMod val="60000"/>
                <a:lumOff val="40000"/>
                <a:alpha val="6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8" name="그림 10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30067" y="1377915"/>
              <a:ext cx="531316" cy="616019"/>
            </a:xfrm>
            <a:prstGeom prst="rect">
              <a:avLst/>
            </a:prstGeom>
          </p:spPr>
        </p:pic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CCA4D6E4-A50E-4BAA-AACE-D0F5A2819E72}"/>
                </a:ext>
              </a:extLst>
            </p:cNvPr>
            <p:cNvSpPr txBox="1"/>
            <p:nvPr/>
          </p:nvSpPr>
          <p:spPr>
            <a:xfrm>
              <a:off x="3423106" y="2105641"/>
              <a:ext cx="136017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물고기 이름</a:t>
              </a: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CCA4D6E4-A50E-4BAA-AACE-D0F5A2819E72}"/>
                </a:ext>
              </a:extLst>
            </p:cNvPr>
            <p:cNvSpPr txBox="1"/>
            <p:nvPr/>
          </p:nvSpPr>
          <p:spPr>
            <a:xfrm>
              <a:off x="3319373" y="2413418"/>
              <a:ext cx="13601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물고기 정보</a:t>
              </a:r>
            </a:p>
          </p:txBody>
        </p:sp>
      </p:grpSp>
      <p:grpSp>
        <p:nvGrpSpPr>
          <p:cNvPr id="111" name="그룹 110"/>
          <p:cNvGrpSpPr/>
          <p:nvPr/>
        </p:nvGrpSpPr>
        <p:grpSpPr>
          <a:xfrm>
            <a:off x="3714393" y="4220421"/>
            <a:ext cx="1573351" cy="1447674"/>
            <a:chOff x="3209925" y="1242854"/>
            <a:chExt cx="1573351" cy="1447674"/>
          </a:xfrm>
        </p:grpSpPr>
        <p:sp>
          <p:nvSpPr>
            <p:cNvPr id="112" name="모서리가 둥근 직사각형 111"/>
            <p:cNvSpPr/>
            <p:nvPr/>
          </p:nvSpPr>
          <p:spPr>
            <a:xfrm>
              <a:off x="3209925" y="1245096"/>
              <a:ext cx="1371600" cy="1445432"/>
            </a:xfrm>
            <a:prstGeom prst="roundRect">
              <a:avLst>
                <a:gd name="adj" fmla="val 7639"/>
              </a:avLst>
            </a:prstGeom>
            <a:solidFill>
              <a:schemeClr val="accent5">
                <a:lumMod val="40000"/>
                <a:lumOff val="60000"/>
                <a:alpha val="6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" name="모서리가 둥근 직사각형 112"/>
            <p:cNvSpPr/>
            <p:nvPr/>
          </p:nvSpPr>
          <p:spPr>
            <a:xfrm>
              <a:off x="3209925" y="1242854"/>
              <a:ext cx="1371600" cy="839756"/>
            </a:xfrm>
            <a:prstGeom prst="roundRect">
              <a:avLst>
                <a:gd name="adj" fmla="val 7639"/>
              </a:avLst>
            </a:prstGeom>
            <a:solidFill>
              <a:schemeClr val="accent5">
                <a:lumMod val="60000"/>
                <a:lumOff val="40000"/>
                <a:alpha val="6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4" name="그림 1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30067" y="1377915"/>
              <a:ext cx="531316" cy="616019"/>
            </a:xfrm>
            <a:prstGeom prst="rect">
              <a:avLst/>
            </a:prstGeom>
          </p:spPr>
        </p:pic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CCA4D6E4-A50E-4BAA-AACE-D0F5A2819E72}"/>
                </a:ext>
              </a:extLst>
            </p:cNvPr>
            <p:cNvSpPr txBox="1"/>
            <p:nvPr/>
          </p:nvSpPr>
          <p:spPr>
            <a:xfrm>
              <a:off x="3423106" y="2105641"/>
              <a:ext cx="136017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물고기 이름</a:t>
              </a: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CCA4D6E4-A50E-4BAA-AACE-D0F5A2819E72}"/>
                </a:ext>
              </a:extLst>
            </p:cNvPr>
            <p:cNvSpPr txBox="1"/>
            <p:nvPr/>
          </p:nvSpPr>
          <p:spPr>
            <a:xfrm>
              <a:off x="3319373" y="2413418"/>
              <a:ext cx="13601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물고기 정보</a:t>
              </a:r>
            </a:p>
          </p:txBody>
        </p:sp>
      </p:grpSp>
      <p:grpSp>
        <p:nvGrpSpPr>
          <p:cNvPr id="117" name="그룹 116"/>
          <p:cNvGrpSpPr/>
          <p:nvPr/>
        </p:nvGrpSpPr>
        <p:grpSpPr>
          <a:xfrm>
            <a:off x="5293458" y="4220310"/>
            <a:ext cx="1573351" cy="1447674"/>
            <a:chOff x="3209925" y="1242854"/>
            <a:chExt cx="1573351" cy="1447674"/>
          </a:xfrm>
        </p:grpSpPr>
        <p:sp>
          <p:nvSpPr>
            <p:cNvPr id="118" name="모서리가 둥근 직사각형 117"/>
            <p:cNvSpPr/>
            <p:nvPr/>
          </p:nvSpPr>
          <p:spPr>
            <a:xfrm>
              <a:off x="3209925" y="1245096"/>
              <a:ext cx="1371600" cy="1445432"/>
            </a:xfrm>
            <a:prstGeom prst="roundRect">
              <a:avLst>
                <a:gd name="adj" fmla="val 7639"/>
              </a:avLst>
            </a:prstGeom>
            <a:solidFill>
              <a:schemeClr val="accent5">
                <a:lumMod val="40000"/>
                <a:lumOff val="60000"/>
                <a:alpha val="6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9" name="모서리가 둥근 직사각형 118"/>
            <p:cNvSpPr/>
            <p:nvPr/>
          </p:nvSpPr>
          <p:spPr>
            <a:xfrm>
              <a:off x="3209925" y="1242854"/>
              <a:ext cx="1371600" cy="839756"/>
            </a:xfrm>
            <a:prstGeom prst="roundRect">
              <a:avLst>
                <a:gd name="adj" fmla="val 7639"/>
              </a:avLst>
            </a:prstGeom>
            <a:solidFill>
              <a:schemeClr val="accent5">
                <a:lumMod val="60000"/>
                <a:lumOff val="40000"/>
                <a:alpha val="6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20" name="그림 11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30067" y="1377915"/>
              <a:ext cx="531316" cy="616019"/>
            </a:xfrm>
            <a:prstGeom prst="rect">
              <a:avLst/>
            </a:prstGeom>
          </p:spPr>
        </p:pic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CCA4D6E4-A50E-4BAA-AACE-D0F5A2819E72}"/>
                </a:ext>
              </a:extLst>
            </p:cNvPr>
            <p:cNvSpPr txBox="1"/>
            <p:nvPr/>
          </p:nvSpPr>
          <p:spPr>
            <a:xfrm>
              <a:off x="3423106" y="2105641"/>
              <a:ext cx="136017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물고기 이름</a:t>
              </a:r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CCA4D6E4-A50E-4BAA-AACE-D0F5A2819E72}"/>
                </a:ext>
              </a:extLst>
            </p:cNvPr>
            <p:cNvSpPr txBox="1"/>
            <p:nvPr/>
          </p:nvSpPr>
          <p:spPr>
            <a:xfrm>
              <a:off x="3319373" y="2413418"/>
              <a:ext cx="13601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물고기 정보</a:t>
              </a:r>
            </a:p>
          </p:txBody>
        </p:sp>
      </p:grpSp>
      <p:grpSp>
        <p:nvGrpSpPr>
          <p:cNvPr id="123" name="그룹 122"/>
          <p:cNvGrpSpPr/>
          <p:nvPr/>
        </p:nvGrpSpPr>
        <p:grpSpPr>
          <a:xfrm>
            <a:off x="6904730" y="4222663"/>
            <a:ext cx="1573351" cy="1447674"/>
            <a:chOff x="3209925" y="1242854"/>
            <a:chExt cx="1573351" cy="1447674"/>
          </a:xfrm>
        </p:grpSpPr>
        <p:sp>
          <p:nvSpPr>
            <p:cNvPr id="124" name="모서리가 둥근 직사각형 123"/>
            <p:cNvSpPr/>
            <p:nvPr/>
          </p:nvSpPr>
          <p:spPr>
            <a:xfrm>
              <a:off x="3209925" y="1245096"/>
              <a:ext cx="1371600" cy="1445432"/>
            </a:xfrm>
            <a:prstGeom prst="roundRect">
              <a:avLst>
                <a:gd name="adj" fmla="val 7639"/>
              </a:avLst>
            </a:prstGeom>
            <a:solidFill>
              <a:schemeClr val="accent5">
                <a:lumMod val="40000"/>
                <a:lumOff val="60000"/>
                <a:alpha val="6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5" name="모서리가 둥근 직사각형 124"/>
            <p:cNvSpPr/>
            <p:nvPr/>
          </p:nvSpPr>
          <p:spPr>
            <a:xfrm>
              <a:off x="3209925" y="1242854"/>
              <a:ext cx="1371600" cy="839756"/>
            </a:xfrm>
            <a:prstGeom prst="roundRect">
              <a:avLst>
                <a:gd name="adj" fmla="val 7639"/>
              </a:avLst>
            </a:prstGeom>
            <a:solidFill>
              <a:schemeClr val="accent5">
                <a:lumMod val="60000"/>
                <a:lumOff val="40000"/>
                <a:alpha val="6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26" name="그림 12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30067" y="1377915"/>
              <a:ext cx="531316" cy="616019"/>
            </a:xfrm>
            <a:prstGeom prst="rect">
              <a:avLst/>
            </a:prstGeom>
          </p:spPr>
        </p:pic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CCA4D6E4-A50E-4BAA-AACE-D0F5A2819E72}"/>
                </a:ext>
              </a:extLst>
            </p:cNvPr>
            <p:cNvSpPr txBox="1"/>
            <p:nvPr/>
          </p:nvSpPr>
          <p:spPr>
            <a:xfrm>
              <a:off x="3423106" y="2105641"/>
              <a:ext cx="136017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물고기 이름</a:t>
              </a: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CCA4D6E4-A50E-4BAA-AACE-D0F5A2819E72}"/>
                </a:ext>
              </a:extLst>
            </p:cNvPr>
            <p:cNvSpPr txBox="1"/>
            <p:nvPr/>
          </p:nvSpPr>
          <p:spPr>
            <a:xfrm>
              <a:off x="3319373" y="2413418"/>
              <a:ext cx="13601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물고기 정보</a:t>
              </a:r>
            </a:p>
          </p:txBody>
        </p:sp>
      </p:grpSp>
      <p:grpSp>
        <p:nvGrpSpPr>
          <p:cNvPr id="129" name="그룹 128"/>
          <p:cNvGrpSpPr/>
          <p:nvPr/>
        </p:nvGrpSpPr>
        <p:grpSpPr>
          <a:xfrm>
            <a:off x="8505041" y="4225134"/>
            <a:ext cx="1573351" cy="1447674"/>
            <a:chOff x="3209925" y="1242854"/>
            <a:chExt cx="1573351" cy="1447674"/>
          </a:xfrm>
        </p:grpSpPr>
        <p:sp>
          <p:nvSpPr>
            <p:cNvPr id="130" name="모서리가 둥근 직사각형 129"/>
            <p:cNvSpPr/>
            <p:nvPr/>
          </p:nvSpPr>
          <p:spPr>
            <a:xfrm>
              <a:off x="3209925" y="1245096"/>
              <a:ext cx="1371600" cy="1445432"/>
            </a:xfrm>
            <a:prstGeom prst="roundRect">
              <a:avLst>
                <a:gd name="adj" fmla="val 7639"/>
              </a:avLst>
            </a:prstGeom>
            <a:solidFill>
              <a:schemeClr val="accent5">
                <a:lumMod val="40000"/>
                <a:lumOff val="60000"/>
                <a:alpha val="6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1" name="모서리가 둥근 직사각형 130"/>
            <p:cNvSpPr/>
            <p:nvPr/>
          </p:nvSpPr>
          <p:spPr>
            <a:xfrm>
              <a:off x="3209925" y="1242854"/>
              <a:ext cx="1371600" cy="839756"/>
            </a:xfrm>
            <a:prstGeom prst="roundRect">
              <a:avLst>
                <a:gd name="adj" fmla="val 7639"/>
              </a:avLst>
            </a:prstGeom>
            <a:solidFill>
              <a:schemeClr val="accent5">
                <a:lumMod val="60000"/>
                <a:lumOff val="40000"/>
                <a:alpha val="6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32" name="그림 13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30067" y="1377915"/>
              <a:ext cx="531316" cy="616019"/>
            </a:xfrm>
            <a:prstGeom prst="rect">
              <a:avLst/>
            </a:prstGeom>
          </p:spPr>
        </p:pic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CCA4D6E4-A50E-4BAA-AACE-D0F5A2819E72}"/>
                </a:ext>
              </a:extLst>
            </p:cNvPr>
            <p:cNvSpPr txBox="1"/>
            <p:nvPr/>
          </p:nvSpPr>
          <p:spPr>
            <a:xfrm>
              <a:off x="3423106" y="2105641"/>
              <a:ext cx="136017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물고기 이름</a:t>
              </a: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CCA4D6E4-A50E-4BAA-AACE-D0F5A2819E72}"/>
                </a:ext>
              </a:extLst>
            </p:cNvPr>
            <p:cNvSpPr txBox="1"/>
            <p:nvPr/>
          </p:nvSpPr>
          <p:spPr>
            <a:xfrm>
              <a:off x="3319373" y="2413418"/>
              <a:ext cx="13601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물고기 정보</a:t>
              </a:r>
            </a:p>
          </p:txBody>
        </p:sp>
      </p:grpSp>
      <p:pic>
        <p:nvPicPr>
          <p:cNvPr id="135" name="그림 134">
            <a:extLst>
              <a:ext uri="{FF2B5EF4-FFF2-40B4-BE49-F238E27FC236}">
                <a16:creationId xmlns:a16="http://schemas.microsoft.com/office/drawing/2014/main" id="{F51CE2E6-CED2-4DF4-A7F0-56C70EE78B9C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046" y="131740"/>
            <a:ext cx="1021699" cy="970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3941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377</TotalTime>
  <Words>537</Words>
  <Application>Microsoft Office PowerPoint</Application>
  <PresentationFormat>와이드스크린</PresentationFormat>
  <Paragraphs>246</Paragraphs>
  <Slides>14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2" baseType="lpstr">
      <vt:lpstr>나눔스퀘어</vt:lpstr>
      <vt:lpstr>나눔스퀘어 ExtraBold</vt:lpstr>
      <vt:lpstr>나눔스퀘어 Light</vt:lpstr>
      <vt:lpstr>나눔스퀘어라운드 ExtraBold</vt:lpstr>
      <vt:lpstr>맑은 고딕</vt:lpstr>
      <vt:lpstr>배달의민족 주아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SeolYu</dc:creator>
  <cp:lastModifiedBy>multicampus</cp:lastModifiedBy>
  <cp:revision>37</cp:revision>
  <dcterms:created xsi:type="dcterms:W3CDTF">2020-05-11T17:14:42Z</dcterms:created>
  <dcterms:modified xsi:type="dcterms:W3CDTF">2020-05-12T12:12:19Z</dcterms:modified>
</cp:coreProperties>
</file>